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2"/>
  </p:notesMasterIdLst>
  <p:sldIdLst>
    <p:sldId id="271" r:id="rId5"/>
    <p:sldId id="279" r:id="rId6"/>
    <p:sldId id="299" r:id="rId7"/>
    <p:sldId id="300" r:id="rId8"/>
    <p:sldId id="303" r:id="rId9"/>
    <p:sldId id="304" r:id="rId10"/>
    <p:sldId id="30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Garamond" panose="02020404030301010803" pitchFamily="18" charset="0"/>
      <p:regular r:id="rId19"/>
      <p:bold r:id="rId20"/>
      <p:italic r:id="rId21"/>
      <p:boldItalic r:id="rId22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3366"/>
    <a:srgbClr val="CC0099"/>
    <a:srgbClr val="660066"/>
    <a:srgbClr val="FFFFFF"/>
    <a:srgbClr val="FFCCFF"/>
    <a:srgbClr val="BB2F8C"/>
    <a:srgbClr val="F4D4F0"/>
    <a:srgbClr val="5853B5"/>
    <a:srgbClr val="C74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0" autoAdjust="0"/>
    <p:restoredTop sz="92281" autoAdjust="0"/>
  </p:normalViewPr>
  <p:slideViewPr>
    <p:cSldViewPr snapToGrid="0">
      <p:cViewPr varScale="1">
        <p:scale>
          <a:sx n="106" d="100"/>
          <a:sy n="106" d="100"/>
        </p:scale>
        <p:origin x="108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Emilce Alvarez Suárez" userId="f70bd90f-6403-490d-8835-2dc57742c3bd" providerId="ADAL" clId="{4AE4488B-E22D-4C9F-A4E7-A59F062295FD}"/>
    <pc:docChg chg="undo custSel addSld delSld modSld sldOrd">
      <pc:chgData name="Diana Emilce Alvarez Suárez" userId="f70bd90f-6403-490d-8835-2dc57742c3bd" providerId="ADAL" clId="{4AE4488B-E22D-4C9F-A4E7-A59F062295FD}" dt="2024-11-19T22:33:41.842" v="615" actId="2696"/>
      <pc:docMkLst>
        <pc:docMk/>
      </pc:docMkLst>
      <pc:sldChg chg="del">
        <pc:chgData name="Diana Emilce Alvarez Suárez" userId="f70bd90f-6403-490d-8835-2dc57742c3bd" providerId="ADAL" clId="{4AE4488B-E22D-4C9F-A4E7-A59F062295FD}" dt="2024-11-19T22:32:24.997" v="608" actId="2696"/>
        <pc:sldMkLst>
          <pc:docMk/>
          <pc:sldMk cId="786485991" sldId="257"/>
        </pc:sldMkLst>
      </pc:sldChg>
      <pc:sldChg chg="del">
        <pc:chgData name="Diana Emilce Alvarez Suárez" userId="f70bd90f-6403-490d-8835-2dc57742c3bd" providerId="ADAL" clId="{4AE4488B-E22D-4C9F-A4E7-A59F062295FD}" dt="2024-11-19T22:32:24.904" v="593" actId="2696"/>
        <pc:sldMkLst>
          <pc:docMk/>
          <pc:sldMk cId="1973345329" sldId="258"/>
        </pc:sldMkLst>
      </pc:sldChg>
      <pc:sldChg chg="add del">
        <pc:chgData name="Diana Emilce Alvarez Suárez" userId="f70bd90f-6403-490d-8835-2dc57742c3bd" providerId="ADAL" clId="{4AE4488B-E22D-4C9F-A4E7-A59F062295FD}" dt="2024-11-19T22:31:30.963" v="581" actId="2696"/>
        <pc:sldMkLst>
          <pc:docMk/>
          <pc:sldMk cId="3260231213" sldId="259"/>
        </pc:sldMkLst>
      </pc:sldChg>
      <pc:sldChg chg="addSp delSp modSp add del">
        <pc:chgData name="Diana Emilce Alvarez Suárez" userId="f70bd90f-6403-490d-8835-2dc57742c3bd" providerId="ADAL" clId="{4AE4488B-E22D-4C9F-A4E7-A59F062295FD}" dt="2024-11-19T22:33:41.842" v="615" actId="2696"/>
        <pc:sldMkLst>
          <pc:docMk/>
          <pc:sldMk cId="2354722342" sldId="264"/>
        </pc:sldMkLst>
        <pc:spChg chg="del">
          <ac:chgData name="Diana Emilce Alvarez Suárez" userId="f70bd90f-6403-490d-8835-2dc57742c3bd" providerId="ADAL" clId="{4AE4488B-E22D-4C9F-A4E7-A59F062295FD}" dt="2024-11-19T22:25:04.494" v="470" actId="478"/>
          <ac:spMkLst>
            <pc:docMk/>
            <pc:sldMk cId="2354722342" sldId="264"/>
            <ac:spMk id="2" creationId="{CBA47F05-4736-4A5F-B33D-B3D515CC916A}"/>
          </ac:spMkLst>
        </pc:spChg>
        <pc:spChg chg="del">
          <ac:chgData name="Diana Emilce Alvarez Suárez" userId="f70bd90f-6403-490d-8835-2dc57742c3bd" providerId="ADAL" clId="{4AE4488B-E22D-4C9F-A4E7-A59F062295FD}" dt="2024-11-19T22:25:01.553" v="468" actId="478"/>
          <ac:spMkLst>
            <pc:docMk/>
            <pc:sldMk cId="2354722342" sldId="264"/>
            <ac:spMk id="3" creationId="{D042D681-84C9-43DD-B20C-BAFD699D1CCC}"/>
          </ac:spMkLst>
        </pc:spChg>
        <pc:spChg chg="add del">
          <ac:chgData name="Diana Emilce Alvarez Suárez" userId="f70bd90f-6403-490d-8835-2dc57742c3bd" providerId="ADAL" clId="{4AE4488B-E22D-4C9F-A4E7-A59F062295FD}" dt="2024-11-19T22:25:02.797" v="469" actId="478"/>
          <ac:spMkLst>
            <pc:docMk/>
            <pc:sldMk cId="2354722342" sldId="264"/>
            <ac:spMk id="5" creationId="{239A6D9D-8A39-4A35-887C-D7736CCA5040}"/>
          </ac:spMkLst>
        </pc:spChg>
        <pc:spChg chg="add del mod">
          <ac:chgData name="Diana Emilce Alvarez Suárez" userId="f70bd90f-6403-490d-8835-2dc57742c3bd" providerId="ADAL" clId="{4AE4488B-E22D-4C9F-A4E7-A59F062295FD}" dt="2024-11-19T22:25:06.038" v="471" actId="478"/>
          <ac:spMkLst>
            <pc:docMk/>
            <pc:sldMk cId="2354722342" sldId="264"/>
            <ac:spMk id="6" creationId="{C7B7BA9C-8F3A-4DAB-A6C1-B27B924D7F3C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8" creationId="{B1997E53-08D7-4F31-9144-65F9840E750B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9" creationId="{CF3D458B-3F34-43F4-A737-2D65D9AD7759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10" creationId="{B304FA7E-197D-4889-BAC0-BF89567CD770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11" creationId="{F48AD044-D681-4F91-941D-D3010D7784CE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12" creationId="{6512923F-506D-457B-A6D5-3A8AF62AA178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33" creationId="{B220F608-6C66-4503-99FE-76ABECABC89C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34" creationId="{EF76887F-CB64-4CEA-B674-8979340E4810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35" creationId="{AEEE9B47-1217-4EE3-8BCF-0D03487A3241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36" creationId="{2F2C10F5-46D5-4910-AAF2-68207A4A73DD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37" creationId="{9054B870-33AC-4ED5-B5FC-81DA6D1B2870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38" creationId="{51F14826-5D62-40B5-9110-9ECEC84BE97A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39" creationId="{06D7B784-CD7F-46E5-A5EC-254CB65B3633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40" creationId="{12EAA3D0-188C-4F58-A910-CC01A99D9BE2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41" creationId="{40BE8375-5BEB-4090-8F78-4E74040EDEF8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42" creationId="{0F70E98A-E995-4B17-909E-7E7F164107CE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43" creationId="{7340E6D0-A3AB-4E25-A05A-DE32DD0B20AB}"/>
          </ac:spMkLst>
        </pc:spChg>
        <pc:spChg chg="add del">
          <ac:chgData name="Diana Emilce Alvarez Suárez" userId="f70bd90f-6403-490d-8835-2dc57742c3bd" providerId="ADAL" clId="{4AE4488B-E22D-4C9F-A4E7-A59F062295FD}" dt="2024-11-19T22:25:09.616" v="472"/>
          <ac:spMkLst>
            <pc:docMk/>
            <pc:sldMk cId="2354722342" sldId="264"/>
            <ac:spMk id="44" creationId="{C97F7953-9938-46EA-9C3F-9047DAF52186}"/>
          </ac:spMkLst>
        </pc:spChg>
        <pc:picChg chg="del">
          <ac:chgData name="Diana Emilce Alvarez Suárez" userId="f70bd90f-6403-490d-8835-2dc57742c3bd" providerId="ADAL" clId="{4AE4488B-E22D-4C9F-A4E7-A59F062295FD}" dt="2024-11-19T22:25:09.616" v="472"/>
          <ac:picMkLst>
            <pc:docMk/>
            <pc:sldMk cId="2354722342" sldId="264"/>
            <ac:picMk id="16" creationId="{A20C7FA6-14B7-4F1A-95BC-F85FAE68DAE5}"/>
          </ac:picMkLst>
        </pc:picChg>
        <pc:picChg chg="add del">
          <ac:chgData name="Diana Emilce Alvarez Suárez" userId="f70bd90f-6403-490d-8835-2dc57742c3bd" providerId="ADAL" clId="{4AE4488B-E22D-4C9F-A4E7-A59F062295FD}" dt="2024-11-19T22:25:09.616" v="472"/>
          <ac:picMkLst>
            <pc:docMk/>
            <pc:sldMk cId="2354722342" sldId="264"/>
            <ac:picMk id="17" creationId="{2252EFB6-FB0D-4F15-87A5-7C7003E32203}"/>
          </ac:picMkLst>
        </pc:picChg>
        <pc:cxnChg chg="add del">
          <ac:chgData name="Diana Emilce Alvarez Suárez" userId="f70bd90f-6403-490d-8835-2dc57742c3bd" providerId="ADAL" clId="{4AE4488B-E22D-4C9F-A4E7-A59F062295FD}" dt="2024-11-19T22:25:09.616" v="472"/>
          <ac:cxnSpMkLst>
            <pc:docMk/>
            <pc:sldMk cId="2354722342" sldId="264"/>
            <ac:cxnSpMk id="19" creationId="{49E51B11-CFB6-4042-AE0A-EC3A069763DD}"/>
          </ac:cxnSpMkLst>
        </pc:cxnChg>
        <pc:cxnChg chg="add del">
          <ac:chgData name="Diana Emilce Alvarez Suárez" userId="f70bd90f-6403-490d-8835-2dc57742c3bd" providerId="ADAL" clId="{4AE4488B-E22D-4C9F-A4E7-A59F062295FD}" dt="2024-11-19T22:25:09.616" v="472"/>
          <ac:cxnSpMkLst>
            <pc:docMk/>
            <pc:sldMk cId="2354722342" sldId="264"/>
            <ac:cxnSpMk id="22" creationId="{3A448661-8B1D-4DD8-970F-989AE6154499}"/>
          </ac:cxnSpMkLst>
        </pc:cxnChg>
        <pc:cxnChg chg="add del">
          <ac:chgData name="Diana Emilce Alvarez Suárez" userId="f70bd90f-6403-490d-8835-2dc57742c3bd" providerId="ADAL" clId="{4AE4488B-E22D-4C9F-A4E7-A59F062295FD}" dt="2024-11-19T22:25:09.616" v="472"/>
          <ac:cxnSpMkLst>
            <pc:docMk/>
            <pc:sldMk cId="2354722342" sldId="264"/>
            <ac:cxnSpMk id="25" creationId="{6A7D40AB-B1C8-4A93-9189-6C0E0B1E30BD}"/>
          </ac:cxnSpMkLst>
        </pc:cxnChg>
        <pc:cxnChg chg="add del">
          <ac:chgData name="Diana Emilce Alvarez Suárez" userId="f70bd90f-6403-490d-8835-2dc57742c3bd" providerId="ADAL" clId="{4AE4488B-E22D-4C9F-A4E7-A59F062295FD}" dt="2024-11-19T22:25:09.616" v="472"/>
          <ac:cxnSpMkLst>
            <pc:docMk/>
            <pc:sldMk cId="2354722342" sldId="264"/>
            <ac:cxnSpMk id="27" creationId="{DE36851B-3BC9-4BF5-B5D5-63CC1AABD8CF}"/>
          </ac:cxnSpMkLst>
        </pc:cxnChg>
        <pc:cxnChg chg="add del">
          <ac:chgData name="Diana Emilce Alvarez Suárez" userId="f70bd90f-6403-490d-8835-2dc57742c3bd" providerId="ADAL" clId="{4AE4488B-E22D-4C9F-A4E7-A59F062295FD}" dt="2024-11-19T22:25:09.616" v="472"/>
          <ac:cxnSpMkLst>
            <pc:docMk/>
            <pc:sldMk cId="2354722342" sldId="264"/>
            <ac:cxnSpMk id="29" creationId="{6C1B2CF5-88A9-4E3B-80A0-8950E92030AF}"/>
          </ac:cxnSpMkLst>
        </pc:cxnChg>
        <pc:cxnChg chg="add del">
          <ac:chgData name="Diana Emilce Alvarez Suárez" userId="f70bd90f-6403-490d-8835-2dc57742c3bd" providerId="ADAL" clId="{4AE4488B-E22D-4C9F-A4E7-A59F062295FD}" dt="2024-11-19T22:25:09.616" v="472"/>
          <ac:cxnSpMkLst>
            <pc:docMk/>
            <pc:sldMk cId="2354722342" sldId="264"/>
            <ac:cxnSpMk id="30" creationId="{E5F6CFC0-91E1-479A-B60A-20D9947C5715}"/>
          </ac:cxnSpMkLst>
        </pc:cxnChg>
        <pc:cxnChg chg="add del">
          <ac:chgData name="Diana Emilce Alvarez Suárez" userId="f70bd90f-6403-490d-8835-2dc57742c3bd" providerId="ADAL" clId="{4AE4488B-E22D-4C9F-A4E7-A59F062295FD}" dt="2024-11-19T22:25:09.616" v="472"/>
          <ac:cxnSpMkLst>
            <pc:docMk/>
            <pc:sldMk cId="2354722342" sldId="264"/>
            <ac:cxnSpMk id="31" creationId="{51F72F3B-6644-4E36-A168-7DE378C5D02D}"/>
          </ac:cxnSpMkLst>
        </pc:cxnChg>
        <pc:cxnChg chg="add del">
          <ac:chgData name="Diana Emilce Alvarez Suárez" userId="f70bd90f-6403-490d-8835-2dc57742c3bd" providerId="ADAL" clId="{4AE4488B-E22D-4C9F-A4E7-A59F062295FD}" dt="2024-11-19T22:25:09.616" v="472"/>
          <ac:cxnSpMkLst>
            <pc:docMk/>
            <pc:sldMk cId="2354722342" sldId="264"/>
            <ac:cxnSpMk id="32" creationId="{28320D3C-82B0-4C1C-A885-24212DA84296}"/>
          </ac:cxnSpMkLst>
        </pc:cxnChg>
      </pc:sldChg>
      <pc:sldChg chg="del">
        <pc:chgData name="Diana Emilce Alvarez Suárez" userId="f70bd90f-6403-490d-8835-2dc57742c3bd" providerId="ADAL" clId="{4AE4488B-E22D-4C9F-A4E7-A59F062295FD}" dt="2024-11-19T22:32:24.983" v="602" actId="2696"/>
        <pc:sldMkLst>
          <pc:docMk/>
          <pc:sldMk cId="3878597538" sldId="266"/>
        </pc:sldMkLst>
      </pc:sldChg>
      <pc:sldChg chg="del">
        <pc:chgData name="Diana Emilce Alvarez Suárez" userId="f70bd90f-6403-490d-8835-2dc57742c3bd" providerId="ADAL" clId="{4AE4488B-E22D-4C9F-A4E7-A59F062295FD}" dt="2024-11-19T22:32:24.986" v="603" actId="2696"/>
        <pc:sldMkLst>
          <pc:docMk/>
          <pc:sldMk cId="1348558787" sldId="268"/>
        </pc:sldMkLst>
      </pc:sldChg>
      <pc:sldChg chg="addSp delSp modSp">
        <pc:chgData name="Diana Emilce Alvarez Suárez" userId="f70bd90f-6403-490d-8835-2dc57742c3bd" providerId="ADAL" clId="{4AE4488B-E22D-4C9F-A4E7-A59F062295FD}" dt="2024-11-19T22:14:01.640" v="114" actId="478"/>
        <pc:sldMkLst>
          <pc:docMk/>
          <pc:sldMk cId="356579103" sldId="271"/>
        </pc:sldMkLst>
        <pc:spChg chg="mod">
          <ac:chgData name="Diana Emilce Alvarez Suárez" userId="f70bd90f-6403-490d-8835-2dc57742c3bd" providerId="ADAL" clId="{4AE4488B-E22D-4C9F-A4E7-A59F062295FD}" dt="2024-11-19T22:09:30.989" v="33" actId="20577"/>
          <ac:spMkLst>
            <pc:docMk/>
            <pc:sldMk cId="356579103" sldId="271"/>
            <ac:spMk id="2" creationId="{15C38AE7-8A68-43C4-9629-CB1E35F2BF63}"/>
          </ac:spMkLst>
        </pc:spChg>
        <pc:spChg chg="add del">
          <ac:chgData name="Diana Emilce Alvarez Suárez" userId="f70bd90f-6403-490d-8835-2dc57742c3bd" providerId="ADAL" clId="{4AE4488B-E22D-4C9F-A4E7-A59F062295FD}" dt="2024-11-19T22:12:40.959" v="64"/>
          <ac:spMkLst>
            <pc:docMk/>
            <pc:sldMk cId="356579103" sldId="271"/>
            <ac:spMk id="3" creationId="{02B362AE-EB58-9C4C-D5BD-5AC18D8DBA17}"/>
          </ac:spMkLst>
        </pc:spChg>
        <pc:spChg chg="add del mod">
          <ac:chgData name="Diana Emilce Alvarez Suárez" userId="f70bd90f-6403-490d-8835-2dc57742c3bd" providerId="ADAL" clId="{4AE4488B-E22D-4C9F-A4E7-A59F062295FD}" dt="2024-11-19T22:14:01.640" v="114" actId="478"/>
          <ac:spMkLst>
            <pc:docMk/>
            <pc:sldMk cId="356579103" sldId="271"/>
            <ac:spMk id="6" creationId="{86F9A8C8-8D24-460A-B52C-D629BEFAEBC8}"/>
          </ac:spMkLst>
        </pc:spChg>
        <pc:spChg chg="add del mod">
          <ac:chgData name="Diana Emilce Alvarez Suárez" userId="f70bd90f-6403-490d-8835-2dc57742c3bd" providerId="ADAL" clId="{4AE4488B-E22D-4C9F-A4E7-A59F062295FD}" dt="2024-11-19T22:14:00.308" v="113" actId="478"/>
          <ac:spMkLst>
            <pc:docMk/>
            <pc:sldMk cId="356579103" sldId="271"/>
            <ac:spMk id="13" creationId="{BB0680AD-FDCA-46F3-AF14-1FE967BC59E1}"/>
          </ac:spMkLst>
        </pc:spChg>
        <pc:picChg chg="mod">
          <ac:chgData name="Diana Emilce Alvarez Suárez" userId="f70bd90f-6403-490d-8835-2dc57742c3bd" providerId="ADAL" clId="{4AE4488B-E22D-4C9F-A4E7-A59F062295FD}" dt="2024-11-19T22:13:53.275" v="111" actId="1076"/>
          <ac:picMkLst>
            <pc:docMk/>
            <pc:sldMk cId="356579103" sldId="271"/>
            <ac:picMk id="4" creationId="{C2B7BCD3-D0F3-479D-9C39-CE4F6DFEC6CA}"/>
          </ac:picMkLst>
        </pc:picChg>
        <pc:picChg chg="add mod">
          <ac:chgData name="Diana Emilce Alvarez Suárez" userId="f70bd90f-6403-490d-8835-2dc57742c3bd" providerId="ADAL" clId="{4AE4488B-E22D-4C9F-A4E7-A59F062295FD}" dt="2024-11-19T22:13:56.523" v="112" actId="1076"/>
          <ac:picMkLst>
            <pc:docMk/>
            <pc:sldMk cId="356579103" sldId="271"/>
            <ac:picMk id="5" creationId="{A251F3D4-C021-44CE-BE9B-226D5E67F90E}"/>
          </ac:picMkLst>
        </pc:picChg>
        <pc:picChg chg="add del mod modCrop">
          <ac:chgData name="Diana Emilce Alvarez Suárez" userId="f70bd90f-6403-490d-8835-2dc57742c3bd" providerId="ADAL" clId="{4AE4488B-E22D-4C9F-A4E7-A59F062295FD}" dt="2024-11-19T22:10:13.151" v="37"/>
          <ac:picMkLst>
            <pc:docMk/>
            <pc:sldMk cId="356579103" sldId="271"/>
            <ac:picMk id="8" creationId="{CCE2D54B-B5FC-4BC5-8A51-55CAAE9637D9}"/>
          </ac:picMkLst>
        </pc:picChg>
        <pc:picChg chg="del">
          <ac:chgData name="Diana Emilce Alvarez Suárez" userId="f70bd90f-6403-490d-8835-2dc57742c3bd" providerId="ADAL" clId="{4AE4488B-E22D-4C9F-A4E7-A59F062295FD}" dt="2024-11-19T22:09:18.430" v="23" actId="478"/>
          <ac:picMkLst>
            <pc:docMk/>
            <pc:sldMk cId="356579103" sldId="271"/>
            <ac:picMk id="9" creationId="{E268455E-F972-4741-8C83-2648357E6D76}"/>
          </ac:picMkLst>
        </pc:picChg>
        <pc:picChg chg="del">
          <ac:chgData name="Diana Emilce Alvarez Suárez" userId="f70bd90f-6403-490d-8835-2dc57742c3bd" providerId="ADAL" clId="{4AE4488B-E22D-4C9F-A4E7-A59F062295FD}" dt="2024-11-19T22:09:20.085" v="25" actId="478"/>
          <ac:picMkLst>
            <pc:docMk/>
            <pc:sldMk cId="356579103" sldId="271"/>
            <ac:picMk id="10" creationId="{98E2893E-7DB6-4318-B43C-2977DE756DB9}"/>
          </ac:picMkLst>
        </pc:picChg>
        <pc:picChg chg="del">
          <ac:chgData name="Diana Emilce Alvarez Suárez" userId="f70bd90f-6403-490d-8835-2dc57742c3bd" providerId="ADAL" clId="{4AE4488B-E22D-4C9F-A4E7-A59F062295FD}" dt="2024-11-19T22:09:19.526" v="24" actId="478"/>
          <ac:picMkLst>
            <pc:docMk/>
            <pc:sldMk cId="356579103" sldId="271"/>
            <ac:picMk id="11" creationId="{8DB25714-E6BF-4039-B67C-260984E93D4F}"/>
          </ac:picMkLst>
        </pc:picChg>
        <pc:picChg chg="add del mod">
          <ac:chgData name="Diana Emilce Alvarez Suárez" userId="f70bd90f-6403-490d-8835-2dc57742c3bd" providerId="ADAL" clId="{4AE4488B-E22D-4C9F-A4E7-A59F062295FD}" dt="2024-11-19T22:10:19.565" v="41"/>
          <ac:picMkLst>
            <pc:docMk/>
            <pc:sldMk cId="356579103" sldId="271"/>
            <ac:picMk id="12" creationId="{C3CAFE89-B323-4EB8-BC24-2046240EBAA2}"/>
          </ac:picMkLst>
        </pc:picChg>
      </pc:sldChg>
      <pc:sldChg chg="add del">
        <pc:chgData name="Diana Emilce Alvarez Suárez" userId="f70bd90f-6403-490d-8835-2dc57742c3bd" providerId="ADAL" clId="{4AE4488B-E22D-4C9F-A4E7-A59F062295FD}" dt="2024-11-19T22:32:24.887" v="591" actId="2696"/>
        <pc:sldMkLst>
          <pc:docMk/>
          <pc:sldMk cId="1151962945" sldId="278"/>
        </pc:sldMkLst>
      </pc:sldChg>
      <pc:sldChg chg="addSp delSp modSp">
        <pc:chgData name="Diana Emilce Alvarez Suárez" userId="f70bd90f-6403-490d-8835-2dc57742c3bd" providerId="ADAL" clId="{4AE4488B-E22D-4C9F-A4E7-A59F062295FD}" dt="2024-11-19T22:17:51.101" v="215"/>
        <pc:sldMkLst>
          <pc:docMk/>
          <pc:sldMk cId="1174987092" sldId="279"/>
        </pc:sldMkLst>
        <pc:spChg chg="mod">
          <ac:chgData name="Diana Emilce Alvarez Suárez" userId="f70bd90f-6403-490d-8835-2dc57742c3bd" providerId="ADAL" clId="{4AE4488B-E22D-4C9F-A4E7-A59F062295FD}" dt="2024-11-19T22:17:12.942" v="189" actId="20577"/>
          <ac:spMkLst>
            <pc:docMk/>
            <pc:sldMk cId="1174987092" sldId="279"/>
            <ac:spMk id="2" creationId="{1A33FE1C-FE3C-4FD5-B0CF-17BB4A293268}"/>
          </ac:spMkLst>
        </pc:spChg>
        <pc:spChg chg="mod">
          <ac:chgData name="Diana Emilce Alvarez Suárez" userId="f70bd90f-6403-490d-8835-2dc57742c3bd" providerId="ADAL" clId="{4AE4488B-E22D-4C9F-A4E7-A59F062295FD}" dt="2024-11-19T22:17:30.468" v="211" actId="20577"/>
          <ac:spMkLst>
            <pc:docMk/>
            <pc:sldMk cId="1174987092" sldId="279"/>
            <ac:spMk id="11" creationId="{76029859-6FC2-44A0-B5CF-313D3DF7D6DE}"/>
          </ac:spMkLst>
        </pc:spChg>
        <pc:picChg chg="add del">
          <ac:chgData name="Diana Emilce Alvarez Suárez" userId="f70bd90f-6403-490d-8835-2dc57742c3bd" providerId="ADAL" clId="{4AE4488B-E22D-4C9F-A4E7-A59F062295FD}" dt="2024-11-19T22:17:32.843" v="212" actId="478"/>
          <ac:picMkLst>
            <pc:docMk/>
            <pc:sldMk cId="1174987092" sldId="279"/>
            <ac:picMk id="4" creationId="{E99FDAD2-BF8C-46B6-ABA9-33FBDAF5A2E1}"/>
          </ac:picMkLst>
        </pc:picChg>
        <pc:picChg chg="add del">
          <ac:chgData name="Diana Emilce Alvarez Suárez" userId="f70bd90f-6403-490d-8835-2dc57742c3bd" providerId="ADAL" clId="{4AE4488B-E22D-4C9F-A4E7-A59F062295FD}" dt="2024-11-19T22:17:06.396" v="179"/>
          <ac:picMkLst>
            <pc:docMk/>
            <pc:sldMk cId="1174987092" sldId="279"/>
            <ac:picMk id="8" creationId="{632946C7-C77E-4234-B79D-3E9C3175FFCB}"/>
          </ac:picMkLst>
        </pc:picChg>
        <pc:picChg chg="add del">
          <ac:chgData name="Diana Emilce Alvarez Suárez" userId="f70bd90f-6403-490d-8835-2dc57742c3bd" providerId="ADAL" clId="{4AE4488B-E22D-4C9F-A4E7-A59F062295FD}" dt="2024-11-19T22:17:06.396" v="179"/>
          <ac:picMkLst>
            <pc:docMk/>
            <pc:sldMk cId="1174987092" sldId="279"/>
            <ac:picMk id="9" creationId="{BEE373DE-9693-4BA0-A9C6-1A4C781ABDDB}"/>
          </ac:picMkLst>
        </pc:picChg>
        <pc:picChg chg="add del mod">
          <ac:chgData name="Diana Emilce Alvarez Suárez" userId="f70bd90f-6403-490d-8835-2dc57742c3bd" providerId="ADAL" clId="{4AE4488B-E22D-4C9F-A4E7-A59F062295FD}" dt="2024-11-19T22:17:05.452" v="177"/>
          <ac:picMkLst>
            <pc:docMk/>
            <pc:sldMk cId="1174987092" sldId="279"/>
            <ac:picMk id="10" creationId="{2DCF99A2-7886-4640-AA3E-B3AFA6F33F9B}"/>
          </ac:picMkLst>
        </pc:picChg>
        <pc:picChg chg="add">
          <ac:chgData name="Diana Emilce Alvarez Suárez" userId="f70bd90f-6403-490d-8835-2dc57742c3bd" providerId="ADAL" clId="{4AE4488B-E22D-4C9F-A4E7-A59F062295FD}" dt="2024-11-19T22:17:51.101" v="215"/>
          <ac:picMkLst>
            <pc:docMk/>
            <pc:sldMk cId="1174987092" sldId="279"/>
            <ac:picMk id="12" creationId="{69DAA074-7EAA-4A8A-8075-548386956990}"/>
          </ac:picMkLst>
        </pc:picChg>
        <pc:picChg chg="del">
          <ac:chgData name="Diana Emilce Alvarez Suárez" userId="f70bd90f-6403-490d-8835-2dc57742c3bd" providerId="ADAL" clId="{4AE4488B-E22D-4C9F-A4E7-A59F062295FD}" dt="2024-11-19T22:14:13.395" v="117" actId="478"/>
          <ac:picMkLst>
            <pc:docMk/>
            <pc:sldMk cId="1174987092" sldId="279"/>
            <ac:picMk id="17" creationId="{1AD370C6-1347-4795-BB5E-848C5EE3C4B6}"/>
          </ac:picMkLst>
        </pc:picChg>
        <pc:picChg chg="del">
          <ac:chgData name="Diana Emilce Alvarez Suárez" userId="f70bd90f-6403-490d-8835-2dc57742c3bd" providerId="ADAL" clId="{4AE4488B-E22D-4C9F-A4E7-A59F062295FD}" dt="2024-11-19T22:14:12.796" v="116" actId="478"/>
          <ac:picMkLst>
            <pc:docMk/>
            <pc:sldMk cId="1174987092" sldId="279"/>
            <ac:picMk id="18" creationId="{E54CBD99-FA86-487E-88A1-6DA577804142}"/>
          </ac:picMkLst>
        </pc:picChg>
      </pc:sldChg>
      <pc:sldChg chg="add del">
        <pc:chgData name="Diana Emilce Alvarez Suárez" userId="f70bd90f-6403-490d-8835-2dc57742c3bd" providerId="ADAL" clId="{4AE4488B-E22D-4C9F-A4E7-A59F062295FD}" dt="2024-11-19T22:17:39.154" v="214" actId="2696"/>
        <pc:sldMkLst>
          <pc:docMk/>
          <pc:sldMk cId="2901167526" sldId="280"/>
        </pc:sldMkLst>
      </pc:sldChg>
      <pc:sldChg chg="add del">
        <pc:chgData name="Diana Emilce Alvarez Suárez" userId="f70bd90f-6403-490d-8835-2dc57742c3bd" providerId="ADAL" clId="{4AE4488B-E22D-4C9F-A4E7-A59F062295FD}" dt="2024-11-19T22:32:24.894" v="592" actId="2696"/>
        <pc:sldMkLst>
          <pc:docMk/>
          <pc:sldMk cId="3373960025" sldId="281"/>
        </pc:sldMkLst>
      </pc:sldChg>
      <pc:sldChg chg="del">
        <pc:chgData name="Diana Emilce Alvarez Suárez" userId="f70bd90f-6403-490d-8835-2dc57742c3bd" providerId="ADAL" clId="{4AE4488B-E22D-4C9F-A4E7-A59F062295FD}" dt="2024-11-19T22:32:24.989" v="604" actId="2696"/>
        <pc:sldMkLst>
          <pc:docMk/>
          <pc:sldMk cId="2707479798" sldId="282"/>
        </pc:sldMkLst>
      </pc:sldChg>
      <pc:sldChg chg="del">
        <pc:chgData name="Diana Emilce Alvarez Suárez" userId="f70bd90f-6403-490d-8835-2dc57742c3bd" providerId="ADAL" clId="{4AE4488B-E22D-4C9F-A4E7-A59F062295FD}" dt="2024-11-19T22:14:10.746" v="115" actId="2696"/>
        <pc:sldMkLst>
          <pc:docMk/>
          <pc:sldMk cId="2162951031" sldId="284"/>
        </pc:sldMkLst>
      </pc:sldChg>
      <pc:sldChg chg="addSp delSp modSp add del">
        <pc:chgData name="Diana Emilce Alvarez Suárez" userId="f70bd90f-6403-490d-8835-2dc57742c3bd" providerId="ADAL" clId="{4AE4488B-E22D-4C9F-A4E7-A59F062295FD}" dt="2024-11-19T22:17:37.383" v="213" actId="2696"/>
        <pc:sldMkLst>
          <pc:docMk/>
          <pc:sldMk cId="3288883495" sldId="285"/>
        </pc:sldMkLst>
        <pc:spChg chg="add del">
          <ac:chgData name="Diana Emilce Alvarez Suárez" userId="f70bd90f-6403-490d-8835-2dc57742c3bd" providerId="ADAL" clId="{4AE4488B-E22D-4C9F-A4E7-A59F062295FD}" dt="2024-11-19T22:15:47.180" v="132" actId="478"/>
          <ac:spMkLst>
            <pc:docMk/>
            <pc:sldMk cId="3288883495" sldId="285"/>
            <ac:spMk id="22" creationId="{C3DDED2F-BA24-4D7C-B474-6C05E0E9CA69}"/>
          </ac:spMkLst>
        </pc:spChg>
        <pc:spChg chg="add del">
          <ac:chgData name="Diana Emilce Alvarez Suárez" userId="f70bd90f-6403-490d-8835-2dc57742c3bd" providerId="ADAL" clId="{4AE4488B-E22D-4C9F-A4E7-A59F062295FD}" dt="2024-11-19T22:15:47.180" v="132" actId="478"/>
          <ac:spMkLst>
            <pc:docMk/>
            <pc:sldMk cId="3288883495" sldId="285"/>
            <ac:spMk id="23" creationId="{FFB89A1D-6C37-4D55-A9E8-90343DD54143}"/>
          </ac:spMkLst>
        </pc:spChg>
        <pc:spChg chg="add del">
          <ac:chgData name="Diana Emilce Alvarez Suárez" userId="f70bd90f-6403-490d-8835-2dc57742c3bd" providerId="ADAL" clId="{4AE4488B-E22D-4C9F-A4E7-A59F062295FD}" dt="2024-11-19T22:15:47.180" v="132" actId="478"/>
          <ac:spMkLst>
            <pc:docMk/>
            <pc:sldMk cId="3288883495" sldId="285"/>
            <ac:spMk id="24" creationId="{B1508047-017F-4834-AC31-602003D93D91}"/>
          </ac:spMkLst>
        </pc:spChg>
        <pc:spChg chg="add del">
          <ac:chgData name="Diana Emilce Alvarez Suárez" userId="f70bd90f-6403-490d-8835-2dc57742c3bd" providerId="ADAL" clId="{4AE4488B-E22D-4C9F-A4E7-A59F062295FD}" dt="2024-11-19T22:15:47.180" v="132" actId="478"/>
          <ac:spMkLst>
            <pc:docMk/>
            <pc:sldMk cId="3288883495" sldId="285"/>
            <ac:spMk id="25" creationId="{2E51803F-5770-4673-94EC-6A44E3F22255}"/>
          </ac:spMkLst>
        </pc:spChg>
        <pc:picChg chg="add del">
          <ac:chgData name="Diana Emilce Alvarez Suárez" userId="f70bd90f-6403-490d-8835-2dc57742c3bd" providerId="ADAL" clId="{4AE4488B-E22D-4C9F-A4E7-A59F062295FD}" dt="2024-11-19T22:15:48.651" v="138" actId="478"/>
          <ac:picMkLst>
            <pc:docMk/>
            <pc:sldMk cId="3288883495" sldId="285"/>
            <ac:picMk id="19" creationId="{2CBEAFA6-FADF-4FAC-94DD-85426E32C96E}"/>
          </ac:picMkLst>
        </pc:picChg>
        <pc:picChg chg="add del">
          <ac:chgData name="Diana Emilce Alvarez Suárez" userId="f70bd90f-6403-490d-8835-2dc57742c3bd" providerId="ADAL" clId="{4AE4488B-E22D-4C9F-A4E7-A59F062295FD}" dt="2024-11-19T22:15:48.988" v="139" actId="478"/>
          <ac:picMkLst>
            <pc:docMk/>
            <pc:sldMk cId="3288883495" sldId="285"/>
            <ac:picMk id="20" creationId="{6AF313E0-2811-4671-B892-F7CA8EECCF44}"/>
          </ac:picMkLst>
        </pc:picChg>
        <pc:picChg chg="add del">
          <ac:chgData name="Diana Emilce Alvarez Suárez" userId="f70bd90f-6403-490d-8835-2dc57742c3bd" providerId="ADAL" clId="{4AE4488B-E22D-4C9F-A4E7-A59F062295FD}" dt="2024-11-19T22:15:49.284" v="140" actId="478"/>
          <ac:picMkLst>
            <pc:docMk/>
            <pc:sldMk cId="3288883495" sldId="285"/>
            <ac:picMk id="21" creationId="{A9700DAD-9E1C-4B87-B2D9-83DD9756F1A6}"/>
          </ac:picMkLst>
        </pc:picChg>
        <pc:picChg chg="add del">
          <ac:chgData name="Diana Emilce Alvarez Suárez" userId="f70bd90f-6403-490d-8835-2dc57742c3bd" providerId="ADAL" clId="{4AE4488B-E22D-4C9F-A4E7-A59F062295FD}" dt="2024-11-19T22:15:48.405" v="137" actId="478"/>
          <ac:picMkLst>
            <pc:docMk/>
            <pc:sldMk cId="3288883495" sldId="285"/>
            <ac:picMk id="26" creationId="{36D55BC7-ECDF-4B72-9A1A-CB712C60C361}"/>
          </ac:picMkLst>
        </pc:picChg>
        <pc:picChg chg="add del mod">
          <ac:chgData name="Diana Emilce Alvarez Suárez" userId="f70bd90f-6403-490d-8835-2dc57742c3bd" providerId="ADAL" clId="{4AE4488B-E22D-4C9F-A4E7-A59F062295FD}" dt="2024-11-19T22:15:48.211" v="136" actId="1076"/>
          <ac:picMkLst>
            <pc:docMk/>
            <pc:sldMk cId="3288883495" sldId="285"/>
            <ac:picMk id="27" creationId="{47DF350B-028D-48FA-95D1-E7B3576A19B6}"/>
          </ac:picMkLst>
        </pc:picChg>
        <pc:picChg chg="add del">
          <ac:chgData name="Diana Emilce Alvarez Suárez" userId="f70bd90f-6403-490d-8835-2dc57742c3bd" providerId="ADAL" clId="{4AE4488B-E22D-4C9F-A4E7-A59F062295FD}" dt="2024-11-19T22:15:47.588" v="134" actId="478"/>
          <ac:picMkLst>
            <pc:docMk/>
            <pc:sldMk cId="3288883495" sldId="285"/>
            <ac:picMk id="28" creationId="{B57C5785-9B6A-43AD-BCF8-BFB8C59DE248}"/>
          </ac:picMkLst>
        </pc:picChg>
        <pc:picChg chg="add del">
          <ac:chgData name="Diana Emilce Alvarez Suárez" userId="f70bd90f-6403-490d-8835-2dc57742c3bd" providerId="ADAL" clId="{4AE4488B-E22D-4C9F-A4E7-A59F062295FD}" dt="2024-11-19T22:15:47.396" v="133" actId="478"/>
          <ac:picMkLst>
            <pc:docMk/>
            <pc:sldMk cId="3288883495" sldId="285"/>
            <ac:picMk id="29" creationId="{2689BF5D-88DE-4791-B860-5FBB79B63C40}"/>
          </ac:picMkLst>
        </pc:picChg>
      </pc:sldChg>
      <pc:sldChg chg="del ord">
        <pc:chgData name="Diana Emilce Alvarez Suárez" userId="f70bd90f-6403-490d-8835-2dc57742c3bd" providerId="ADAL" clId="{4AE4488B-E22D-4C9F-A4E7-A59F062295FD}" dt="2024-11-19T22:32:24.955" v="598" actId="2696"/>
        <pc:sldMkLst>
          <pc:docMk/>
          <pc:sldMk cId="2367100723" sldId="287"/>
        </pc:sldMkLst>
      </pc:sldChg>
      <pc:sldChg chg="del">
        <pc:chgData name="Diana Emilce Alvarez Suárez" userId="f70bd90f-6403-490d-8835-2dc57742c3bd" providerId="ADAL" clId="{4AE4488B-E22D-4C9F-A4E7-A59F062295FD}" dt="2024-11-19T22:32:24.928" v="595" actId="2696"/>
        <pc:sldMkLst>
          <pc:docMk/>
          <pc:sldMk cId="23678901" sldId="289"/>
        </pc:sldMkLst>
      </pc:sldChg>
      <pc:sldChg chg="del">
        <pc:chgData name="Diana Emilce Alvarez Suárez" userId="f70bd90f-6403-490d-8835-2dc57742c3bd" providerId="ADAL" clId="{4AE4488B-E22D-4C9F-A4E7-A59F062295FD}" dt="2024-11-19T22:32:24.950" v="597" actId="2696"/>
        <pc:sldMkLst>
          <pc:docMk/>
          <pc:sldMk cId="740397429" sldId="290"/>
        </pc:sldMkLst>
      </pc:sldChg>
      <pc:sldChg chg="del">
        <pc:chgData name="Diana Emilce Alvarez Suárez" userId="f70bd90f-6403-490d-8835-2dc57742c3bd" providerId="ADAL" clId="{4AE4488B-E22D-4C9F-A4E7-A59F062295FD}" dt="2024-11-19T22:32:24.942" v="596" actId="2696"/>
        <pc:sldMkLst>
          <pc:docMk/>
          <pc:sldMk cId="720951763" sldId="291"/>
        </pc:sldMkLst>
      </pc:sldChg>
      <pc:sldChg chg="del">
        <pc:chgData name="Diana Emilce Alvarez Suárez" userId="f70bd90f-6403-490d-8835-2dc57742c3bd" providerId="ADAL" clId="{4AE4488B-E22D-4C9F-A4E7-A59F062295FD}" dt="2024-11-19T22:32:24.918" v="594" actId="2696"/>
        <pc:sldMkLst>
          <pc:docMk/>
          <pc:sldMk cId="1687224880" sldId="292"/>
        </pc:sldMkLst>
      </pc:sldChg>
      <pc:sldChg chg="del">
        <pc:chgData name="Diana Emilce Alvarez Suárez" userId="f70bd90f-6403-490d-8835-2dc57742c3bd" providerId="ADAL" clId="{4AE4488B-E22D-4C9F-A4E7-A59F062295FD}" dt="2024-11-19T22:32:24.964" v="599" actId="2696"/>
        <pc:sldMkLst>
          <pc:docMk/>
          <pc:sldMk cId="3157698394" sldId="293"/>
        </pc:sldMkLst>
      </pc:sldChg>
      <pc:sldChg chg="del">
        <pc:chgData name="Diana Emilce Alvarez Suárez" userId="f70bd90f-6403-490d-8835-2dc57742c3bd" providerId="ADAL" clId="{4AE4488B-E22D-4C9F-A4E7-A59F062295FD}" dt="2024-11-19T22:32:24.973" v="600" actId="2696"/>
        <pc:sldMkLst>
          <pc:docMk/>
          <pc:sldMk cId="437622608" sldId="294"/>
        </pc:sldMkLst>
      </pc:sldChg>
      <pc:sldChg chg="del">
        <pc:chgData name="Diana Emilce Alvarez Suárez" userId="f70bd90f-6403-490d-8835-2dc57742c3bd" providerId="ADAL" clId="{4AE4488B-E22D-4C9F-A4E7-A59F062295FD}" dt="2024-11-19T22:32:24.979" v="601" actId="2696"/>
        <pc:sldMkLst>
          <pc:docMk/>
          <pc:sldMk cId="4253389012" sldId="295"/>
        </pc:sldMkLst>
      </pc:sldChg>
      <pc:sldChg chg="del">
        <pc:chgData name="Diana Emilce Alvarez Suárez" userId="f70bd90f-6403-490d-8835-2dc57742c3bd" providerId="ADAL" clId="{4AE4488B-E22D-4C9F-A4E7-A59F062295FD}" dt="2024-11-19T22:32:24.995" v="607" actId="2696"/>
        <pc:sldMkLst>
          <pc:docMk/>
          <pc:sldMk cId="2050425594" sldId="296"/>
        </pc:sldMkLst>
      </pc:sldChg>
      <pc:sldChg chg="del">
        <pc:chgData name="Diana Emilce Alvarez Suárez" userId="f70bd90f-6403-490d-8835-2dc57742c3bd" providerId="ADAL" clId="{4AE4488B-E22D-4C9F-A4E7-A59F062295FD}" dt="2024-11-19T22:32:24.991" v="605" actId="2696"/>
        <pc:sldMkLst>
          <pc:docMk/>
          <pc:sldMk cId="2436818729" sldId="297"/>
        </pc:sldMkLst>
      </pc:sldChg>
      <pc:sldChg chg="del">
        <pc:chgData name="Diana Emilce Alvarez Suárez" userId="f70bd90f-6403-490d-8835-2dc57742c3bd" providerId="ADAL" clId="{4AE4488B-E22D-4C9F-A4E7-A59F062295FD}" dt="2024-11-19T22:32:24.993" v="606" actId="2696"/>
        <pc:sldMkLst>
          <pc:docMk/>
          <pc:sldMk cId="8065746" sldId="298"/>
        </pc:sldMkLst>
      </pc:sldChg>
      <pc:sldChg chg="modSp add">
        <pc:chgData name="Diana Emilce Alvarez Suárez" userId="f70bd90f-6403-490d-8835-2dc57742c3bd" providerId="ADAL" clId="{4AE4488B-E22D-4C9F-A4E7-A59F062295FD}" dt="2024-11-19T22:18:11.396" v="238" actId="20577"/>
        <pc:sldMkLst>
          <pc:docMk/>
          <pc:sldMk cId="137178041" sldId="299"/>
        </pc:sldMkLst>
        <pc:spChg chg="mod">
          <ac:chgData name="Diana Emilce Alvarez Suárez" userId="f70bd90f-6403-490d-8835-2dc57742c3bd" providerId="ADAL" clId="{4AE4488B-E22D-4C9F-A4E7-A59F062295FD}" dt="2024-11-19T22:18:11.396" v="238" actId="20577"/>
          <ac:spMkLst>
            <pc:docMk/>
            <pc:sldMk cId="137178041" sldId="299"/>
            <ac:spMk id="2" creationId="{1A33FE1C-FE3C-4FD5-B0CF-17BB4A293268}"/>
          </ac:spMkLst>
        </pc:spChg>
      </pc:sldChg>
      <pc:sldChg chg="add del">
        <pc:chgData name="Diana Emilce Alvarez Suárez" userId="f70bd90f-6403-490d-8835-2dc57742c3bd" providerId="ADAL" clId="{4AE4488B-E22D-4C9F-A4E7-A59F062295FD}" dt="2024-11-19T22:17:07.165" v="180"/>
        <pc:sldMkLst>
          <pc:docMk/>
          <pc:sldMk cId="1236686103" sldId="299"/>
        </pc:sldMkLst>
      </pc:sldChg>
      <pc:sldChg chg="modSp add del">
        <pc:chgData name="Diana Emilce Alvarez Suárez" userId="f70bd90f-6403-490d-8835-2dc57742c3bd" providerId="ADAL" clId="{4AE4488B-E22D-4C9F-A4E7-A59F062295FD}" dt="2024-11-19T22:16:55.746" v="172"/>
        <pc:sldMkLst>
          <pc:docMk/>
          <pc:sldMk cId="2554003629" sldId="299"/>
        </pc:sldMkLst>
        <pc:spChg chg="mod">
          <ac:chgData name="Diana Emilce Alvarez Suárez" userId="f70bd90f-6403-490d-8835-2dc57742c3bd" providerId="ADAL" clId="{4AE4488B-E22D-4C9F-A4E7-A59F062295FD}" dt="2024-11-19T22:16:52.986" v="171" actId="20577"/>
          <ac:spMkLst>
            <pc:docMk/>
            <pc:sldMk cId="2554003629" sldId="299"/>
            <ac:spMk id="2" creationId="{1A33FE1C-FE3C-4FD5-B0CF-17BB4A293268}"/>
          </ac:spMkLst>
        </pc:spChg>
      </pc:sldChg>
      <pc:sldChg chg="addSp modSp add">
        <pc:chgData name="Diana Emilce Alvarez Suárez" userId="f70bd90f-6403-490d-8835-2dc57742c3bd" providerId="ADAL" clId="{4AE4488B-E22D-4C9F-A4E7-A59F062295FD}" dt="2024-11-19T22:30:49.541" v="521" actId="1076"/>
        <pc:sldMkLst>
          <pc:docMk/>
          <pc:sldMk cId="3435790105" sldId="300"/>
        </pc:sldMkLst>
        <pc:spChg chg="mod">
          <ac:chgData name="Diana Emilce Alvarez Suárez" userId="f70bd90f-6403-490d-8835-2dc57742c3bd" providerId="ADAL" clId="{4AE4488B-E22D-4C9F-A4E7-A59F062295FD}" dt="2024-11-19T22:20:14.403" v="255" actId="20577"/>
          <ac:spMkLst>
            <pc:docMk/>
            <pc:sldMk cId="3435790105" sldId="300"/>
            <ac:spMk id="2" creationId="{1A33FE1C-FE3C-4FD5-B0CF-17BB4A293268}"/>
          </ac:spMkLst>
        </pc:spChg>
        <pc:spChg chg="mod">
          <ac:chgData name="Diana Emilce Alvarez Suárez" userId="f70bd90f-6403-490d-8835-2dc57742c3bd" providerId="ADAL" clId="{4AE4488B-E22D-4C9F-A4E7-A59F062295FD}" dt="2024-11-19T22:22:55.785" v="320" actId="20577"/>
          <ac:spMkLst>
            <pc:docMk/>
            <pc:sldMk cId="3435790105" sldId="300"/>
            <ac:spMk id="11" creationId="{76029859-6FC2-44A0-B5CF-313D3DF7D6DE}"/>
          </ac:spMkLst>
        </pc:spChg>
        <pc:picChg chg="add mod modCrop">
          <ac:chgData name="Diana Emilce Alvarez Suárez" userId="f70bd90f-6403-490d-8835-2dc57742c3bd" providerId="ADAL" clId="{4AE4488B-E22D-4C9F-A4E7-A59F062295FD}" dt="2024-11-19T22:30:49.541" v="521" actId="1076"/>
          <ac:picMkLst>
            <pc:docMk/>
            <pc:sldMk cId="3435790105" sldId="300"/>
            <ac:picMk id="1026" creationId="{AF28B3AE-34BD-46F9-8387-178132C4E8ED}"/>
          </ac:picMkLst>
        </pc:picChg>
      </pc:sldChg>
      <pc:sldChg chg="addSp delSp modSp add ord">
        <pc:chgData name="Diana Emilce Alvarez Suárez" userId="f70bd90f-6403-490d-8835-2dc57742c3bd" providerId="ADAL" clId="{4AE4488B-E22D-4C9F-A4E7-A59F062295FD}" dt="2024-11-19T22:30:34.357" v="520" actId="1076"/>
        <pc:sldMkLst>
          <pc:docMk/>
          <pc:sldMk cId="1011572050" sldId="301"/>
        </pc:sldMkLst>
        <pc:spChg chg="mod">
          <ac:chgData name="Diana Emilce Alvarez Suárez" userId="f70bd90f-6403-490d-8835-2dc57742c3bd" providerId="ADAL" clId="{4AE4488B-E22D-4C9F-A4E7-A59F062295FD}" dt="2024-11-19T22:23:15.065" v="341" actId="20577"/>
          <ac:spMkLst>
            <pc:docMk/>
            <pc:sldMk cId="1011572050" sldId="301"/>
            <ac:spMk id="2" creationId="{1A33FE1C-FE3C-4FD5-B0CF-17BB4A293268}"/>
          </ac:spMkLst>
        </pc:spChg>
        <pc:spChg chg="mod">
          <ac:chgData name="Diana Emilce Alvarez Suárez" userId="f70bd90f-6403-490d-8835-2dc57742c3bd" providerId="ADAL" clId="{4AE4488B-E22D-4C9F-A4E7-A59F062295FD}" dt="2024-11-19T22:23:27.773" v="343" actId="6549"/>
          <ac:spMkLst>
            <pc:docMk/>
            <pc:sldMk cId="1011572050" sldId="301"/>
            <ac:spMk id="11" creationId="{76029859-6FC2-44A0-B5CF-313D3DF7D6DE}"/>
          </ac:spMkLst>
        </pc:spChg>
        <pc:picChg chg="add del mod modCrop">
          <ac:chgData name="Diana Emilce Alvarez Suárez" userId="f70bd90f-6403-490d-8835-2dc57742c3bd" providerId="ADAL" clId="{4AE4488B-E22D-4C9F-A4E7-A59F062295FD}" dt="2024-11-19T22:29:58.966" v="516" actId="478"/>
          <ac:picMkLst>
            <pc:docMk/>
            <pc:sldMk cId="1011572050" sldId="301"/>
            <ac:picMk id="3" creationId="{40505D25-7F3A-4E47-8A82-995FA7E9FB68}"/>
          </ac:picMkLst>
        </pc:picChg>
        <pc:picChg chg="add mod">
          <ac:chgData name="Diana Emilce Alvarez Suárez" userId="f70bd90f-6403-490d-8835-2dc57742c3bd" providerId="ADAL" clId="{4AE4488B-E22D-4C9F-A4E7-A59F062295FD}" dt="2024-11-19T22:30:01.357" v="518" actId="1076"/>
          <ac:picMkLst>
            <pc:docMk/>
            <pc:sldMk cId="1011572050" sldId="301"/>
            <ac:picMk id="4" creationId="{224B20A6-4DF2-4A7C-A302-99F6E065E15D}"/>
          </ac:picMkLst>
        </pc:picChg>
        <pc:picChg chg="add mod">
          <ac:chgData name="Diana Emilce Alvarez Suárez" userId="f70bd90f-6403-490d-8835-2dc57742c3bd" providerId="ADAL" clId="{4AE4488B-E22D-4C9F-A4E7-A59F062295FD}" dt="2024-11-19T22:30:34.357" v="520" actId="1076"/>
          <ac:picMkLst>
            <pc:docMk/>
            <pc:sldMk cId="1011572050" sldId="301"/>
            <ac:picMk id="5" creationId="{2A52FCBF-71D3-456B-8732-A27FB4EE4F3D}"/>
          </ac:picMkLst>
        </pc:picChg>
        <pc:picChg chg="del">
          <ac:chgData name="Diana Emilce Alvarez Suárez" userId="f70bd90f-6403-490d-8835-2dc57742c3bd" providerId="ADAL" clId="{4AE4488B-E22D-4C9F-A4E7-A59F062295FD}" dt="2024-11-19T22:23:25.378" v="342" actId="478"/>
          <ac:picMkLst>
            <pc:docMk/>
            <pc:sldMk cId="1011572050" sldId="301"/>
            <ac:picMk id="1026" creationId="{AF28B3AE-34BD-46F9-8387-178132C4E8ED}"/>
          </ac:picMkLst>
        </pc:picChg>
      </pc:sldChg>
      <pc:sldChg chg="modSp add del">
        <pc:chgData name="Diana Emilce Alvarez Suárez" userId="f70bd90f-6403-490d-8835-2dc57742c3bd" providerId="ADAL" clId="{4AE4488B-E22D-4C9F-A4E7-A59F062295FD}" dt="2024-11-19T22:23:52.257" v="375" actId="2696"/>
        <pc:sldMkLst>
          <pc:docMk/>
          <pc:sldMk cId="138311297" sldId="302"/>
        </pc:sldMkLst>
        <pc:spChg chg="mod">
          <ac:chgData name="Diana Emilce Alvarez Suárez" userId="f70bd90f-6403-490d-8835-2dc57742c3bd" providerId="ADAL" clId="{4AE4488B-E22D-4C9F-A4E7-A59F062295FD}" dt="2024-11-19T22:23:44.403" v="373" actId="6549"/>
          <ac:spMkLst>
            <pc:docMk/>
            <pc:sldMk cId="138311297" sldId="302"/>
            <ac:spMk id="2" creationId="{DBFB8937-14F8-4558-9D95-77B03845B27C}"/>
          </ac:spMkLst>
        </pc:spChg>
      </pc:sldChg>
      <pc:sldChg chg="addSp modSp add ord">
        <pc:chgData name="Diana Emilce Alvarez Suárez" userId="f70bd90f-6403-490d-8835-2dc57742c3bd" providerId="ADAL" clId="{4AE4488B-E22D-4C9F-A4E7-A59F062295FD}" dt="2024-11-19T22:25:53.343" v="507" actId="1076"/>
        <pc:sldMkLst>
          <pc:docMk/>
          <pc:sldMk cId="1696098" sldId="303"/>
        </pc:sldMkLst>
        <pc:spChg chg="mod">
          <ac:chgData name="Diana Emilce Alvarez Suárez" userId="f70bd90f-6403-490d-8835-2dc57742c3bd" providerId="ADAL" clId="{4AE4488B-E22D-4C9F-A4E7-A59F062295FD}" dt="2024-11-19T22:25:50.951" v="506" actId="1076"/>
          <ac:spMkLst>
            <pc:docMk/>
            <pc:sldMk cId="1696098" sldId="303"/>
            <ac:spMk id="2" creationId="{1A33FE1C-FE3C-4FD5-B0CF-17BB4A293268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6" creationId="{099A1F62-C3C5-4B4A-B3E4-13226B9D7636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8" creationId="{455C8C72-445C-4BF2-B3E4-CC312C97E362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9" creationId="{18C75743-0FFE-4337-A057-038D4E648E21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10" creationId="{BA24D35F-1E7B-4D30-BCF2-A5755241CC4A}"/>
          </ac:spMkLst>
        </pc:spChg>
        <pc:spChg chg="mod">
          <ac:chgData name="Diana Emilce Alvarez Suárez" userId="f70bd90f-6403-490d-8835-2dc57742c3bd" providerId="ADAL" clId="{4AE4488B-E22D-4C9F-A4E7-A59F062295FD}" dt="2024-11-19T22:25:53.343" v="507" actId="1076"/>
          <ac:spMkLst>
            <pc:docMk/>
            <pc:sldMk cId="1696098" sldId="303"/>
            <ac:spMk id="11" creationId="{76029859-6FC2-44A0-B5CF-313D3DF7D6DE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13" creationId="{D396E205-48CF-4773-B0FB-CD55BD26CFE9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24" creationId="{7F9EBE51-3EA4-493C-94EB-33504706F704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25" creationId="{33EDE2EA-5E53-4AED-888D-BD61B5C7EE53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26" creationId="{B1E788A8-39CB-4A02-880D-EF921B127801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27" creationId="{95491AE8-2A90-4002-8FD4-2C4E7ECE7D1B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28" creationId="{C13E691B-C7AD-4004-9675-3697B3D1D904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29" creationId="{0A8868B0-38D0-48E2-97AC-49123B8F94A6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30" creationId="{140A0E54-4358-40C3-A8CD-2529014A441B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31" creationId="{2D49A1D4-AC96-4B13-9CE7-C2C2628EE802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32" creationId="{86D4D53C-ED85-424B-AA50-9C60AEAD0A9D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33" creationId="{5E4CDA99-FCFC-4A97-BE4C-9F0163FAFBEB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34" creationId="{99EF9066-E83B-4EB0-964B-148CFCBCB3F3}"/>
          </ac:spMkLst>
        </pc:spChg>
        <pc:spChg chg="add">
          <ac:chgData name="Diana Emilce Alvarez Suárez" userId="f70bd90f-6403-490d-8835-2dc57742c3bd" providerId="ADAL" clId="{4AE4488B-E22D-4C9F-A4E7-A59F062295FD}" dt="2024-11-19T22:25:12.942" v="473"/>
          <ac:spMkLst>
            <pc:docMk/>
            <pc:sldMk cId="1696098" sldId="303"/>
            <ac:spMk id="35" creationId="{4B4111DD-4374-4F42-8B85-A0F1888A8E68}"/>
          </ac:spMkLst>
        </pc:spChg>
        <pc:picChg chg="add">
          <ac:chgData name="Diana Emilce Alvarez Suárez" userId="f70bd90f-6403-490d-8835-2dc57742c3bd" providerId="ADAL" clId="{4AE4488B-E22D-4C9F-A4E7-A59F062295FD}" dt="2024-11-19T22:25:12.942" v="473"/>
          <ac:picMkLst>
            <pc:docMk/>
            <pc:sldMk cId="1696098" sldId="303"/>
            <ac:picMk id="14" creationId="{22F86569-4599-4D47-869D-2F4532C25B8A}"/>
          </ac:picMkLst>
        </pc:picChg>
        <pc:picChg chg="add">
          <ac:chgData name="Diana Emilce Alvarez Suárez" userId="f70bd90f-6403-490d-8835-2dc57742c3bd" providerId="ADAL" clId="{4AE4488B-E22D-4C9F-A4E7-A59F062295FD}" dt="2024-11-19T22:25:12.942" v="473"/>
          <ac:picMkLst>
            <pc:docMk/>
            <pc:sldMk cId="1696098" sldId="303"/>
            <ac:picMk id="15" creationId="{BF0C36DD-9B15-4720-963A-0424D4E9A12B}"/>
          </ac:picMkLst>
        </pc:picChg>
        <pc:cxnChg chg="add">
          <ac:chgData name="Diana Emilce Alvarez Suárez" userId="f70bd90f-6403-490d-8835-2dc57742c3bd" providerId="ADAL" clId="{4AE4488B-E22D-4C9F-A4E7-A59F062295FD}" dt="2024-11-19T22:25:12.942" v="473"/>
          <ac:cxnSpMkLst>
            <pc:docMk/>
            <pc:sldMk cId="1696098" sldId="303"/>
            <ac:cxnSpMk id="16" creationId="{5FC620B1-2151-48DD-9997-E9BD2861BC27}"/>
          </ac:cxnSpMkLst>
        </pc:cxnChg>
        <pc:cxnChg chg="add">
          <ac:chgData name="Diana Emilce Alvarez Suárez" userId="f70bd90f-6403-490d-8835-2dc57742c3bd" providerId="ADAL" clId="{4AE4488B-E22D-4C9F-A4E7-A59F062295FD}" dt="2024-11-19T22:25:12.942" v="473"/>
          <ac:cxnSpMkLst>
            <pc:docMk/>
            <pc:sldMk cId="1696098" sldId="303"/>
            <ac:cxnSpMk id="17" creationId="{C121E925-2278-4C2E-8F3A-CB81192EB2D9}"/>
          </ac:cxnSpMkLst>
        </pc:cxnChg>
        <pc:cxnChg chg="add">
          <ac:chgData name="Diana Emilce Alvarez Suárez" userId="f70bd90f-6403-490d-8835-2dc57742c3bd" providerId="ADAL" clId="{4AE4488B-E22D-4C9F-A4E7-A59F062295FD}" dt="2024-11-19T22:25:12.942" v="473"/>
          <ac:cxnSpMkLst>
            <pc:docMk/>
            <pc:sldMk cId="1696098" sldId="303"/>
            <ac:cxnSpMk id="18" creationId="{E9F1D84C-FABC-4951-96F9-ABC7341BF4C1}"/>
          </ac:cxnSpMkLst>
        </pc:cxnChg>
        <pc:cxnChg chg="add">
          <ac:chgData name="Diana Emilce Alvarez Suárez" userId="f70bd90f-6403-490d-8835-2dc57742c3bd" providerId="ADAL" clId="{4AE4488B-E22D-4C9F-A4E7-A59F062295FD}" dt="2024-11-19T22:25:12.942" v="473"/>
          <ac:cxnSpMkLst>
            <pc:docMk/>
            <pc:sldMk cId="1696098" sldId="303"/>
            <ac:cxnSpMk id="19" creationId="{4A609FCC-9DA6-4100-A049-142C53F67B67}"/>
          </ac:cxnSpMkLst>
        </pc:cxnChg>
        <pc:cxnChg chg="add">
          <ac:chgData name="Diana Emilce Alvarez Suárez" userId="f70bd90f-6403-490d-8835-2dc57742c3bd" providerId="ADAL" clId="{4AE4488B-E22D-4C9F-A4E7-A59F062295FD}" dt="2024-11-19T22:25:12.942" v="473"/>
          <ac:cxnSpMkLst>
            <pc:docMk/>
            <pc:sldMk cId="1696098" sldId="303"/>
            <ac:cxnSpMk id="20" creationId="{BDF24C24-7BD1-4E92-958D-E31C6BBAF865}"/>
          </ac:cxnSpMkLst>
        </pc:cxnChg>
        <pc:cxnChg chg="add">
          <ac:chgData name="Diana Emilce Alvarez Suárez" userId="f70bd90f-6403-490d-8835-2dc57742c3bd" providerId="ADAL" clId="{4AE4488B-E22D-4C9F-A4E7-A59F062295FD}" dt="2024-11-19T22:25:12.942" v="473"/>
          <ac:cxnSpMkLst>
            <pc:docMk/>
            <pc:sldMk cId="1696098" sldId="303"/>
            <ac:cxnSpMk id="21" creationId="{3722A2B4-ECD6-4FA8-92E2-06C3C3063397}"/>
          </ac:cxnSpMkLst>
        </pc:cxnChg>
        <pc:cxnChg chg="add">
          <ac:chgData name="Diana Emilce Alvarez Suárez" userId="f70bd90f-6403-490d-8835-2dc57742c3bd" providerId="ADAL" clId="{4AE4488B-E22D-4C9F-A4E7-A59F062295FD}" dt="2024-11-19T22:25:12.942" v="473"/>
          <ac:cxnSpMkLst>
            <pc:docMk/>
            <pc:sldMk cId="1696098" sldId="303"/>
            <ac:cxnSpMk id="22" creationId="{9DFF9D2B-329D-4BE4-BD63-ECAFDDDFECF9}"/>
          </ac:cxnSpMkLst>
        </pc:cxnChg>
        <pc:cxnChg chg="add">
          <ac:chgData name="Diana Emilce Alvarez Suárez" userId="f70bd90f-6403-490d-8835-2dc57742c3bd" providerId="ADAL" clId="{4AE4488B-E22D-4C9F-A4E7-A59F062295FD}" dt="2024-11-19T22:25:12.942" v="473"/>
          <ac:cxnSpMkLst>
            <pc:docMk/>
            <pc:sldMk cId="1696098" sldId="303"/>
            <ac:cxnSpMk id="23" creationId="{D9F399EB-F8F5-4BF6-B8A4-AE771BBCAD0B}"/>
          </ac:cxnSpMkLst>
        </pc:cxnChg>
      </pc:sldChg>
      <pc:sldChg chg="addSp modSp add">
        <pc:chgData name="Diana Emilce Alvarez Suárez" userId="f70bd90f-6403-490d-8835-2dc57742c3bd" providerId="ADAL" clId="{4AE4488B-E22D-4C9F-A4E7-A59F062295FD}" dt="2024-11-19T22:33:35.084" v="614" actId="1076"/>
        <pc:sldMkLst>
          <pc:docMk/>
          <pc:sldMk cId="851160356" sldId="304"/>
        </pc:sldMkLst>
        <pc:spChg chg="mod">
          <ac:chgData name="Diana Emilce Alvarez Suárez" userId="f70bd90f-6403-490d-8835-2dc57742c3bd" providerId="ADAL" clId="{4AE4488B-E22D-4C9F-A4E7-A59F062295FD}" dt="2024-11-19T22:31:23.334" v="580" actId="20577"/>
          <ac:spMkLst>
            <pc:docMk/>
            <pc:sldMk cId="851160356" sldId="304"/>
            <ac:spMk id="2" creationId="{1A33FE1C-FE3C-4FD5-B0CF-17BB4A293268}"/>
          </ac:spMkLst>
        </pc:spChg>
        <pc:picChg chg="add mod modCrop">
          <ac:chgData name="Diana Emilce Alvarez Suárez" userId="f70bd90f-6403-490d-8835-2dc57742c3bd" providerId="ADAL" clId="{4AE4488B-E22D-4C9F-A4E7-A59F062295FD}" dt="2024-11-19T22:31:54.708" v="586" actId="1076"/>
          <ac:picMkLst>
            <pc:docMk/>
            <pc:sldMk cId="851160356" sldId="304"/>
            <ac:picMk id="3" creationId="{E4A1B71B-0161-48EF-BC99-EBC8C1C0FD22}"/>
          </ac:picMkLst>
        </pc:picChg>
        <pc:picChg chg="add mod">
          <ac:chgData name="Diana Emilce Alvarez Suárez" userId="f70bd90f-6403-490d-8835-2dc57742c3bd" providerId="ADAL" clId="{4AE4488B-E22D-4C9F-A4E7-A59F062295FD}" dt="2024-11-19T22:32:19.648" v="590" actId="1076"/>
          <ac:picMkLst>
            <pc:docMk/>
            <pc:sldMk cId="851160356" sldId="304"/>
            <ac:picMk id="4" creationId="{199FBE2B-789F-4C96-BCAA-4DF572209D58}"/>
          </ac:picMkLst>
        </pc:picChg>
        <pc:picChg chg="add mod">
          <ac:chgData name="Diana Emilce Alvarez Suárez" userId="f70bd90f-6403-490d-8835-2dc57742c3bd" providerId="ADAL" clId="{4AE4488B-E22D-4C9F-A4E7-A59F062295FD}" dt="2024-11-19T22:32:46.133" v="611" actId="1076"/>
          <ac:picMkLst>
            <pc:docMk/>
            <pc:sldMk cId="851160356" sldId="304"/>
            <ac:picMk id="5" creationId="{7F784879-437A-4C2D-B771-5B5FEA52A27F}"/>
          </ac:picMkLst>
        </pc:picChg>
        <pc:picChg chg="add mod">
          <ac:chgData name="Diana Emilce Alvarez Suárez" userId="f70bd90f-6403-490d-8835-2dc57742c3bd" providerId="ADAL" clId="{4AE4488B-E22D-4C9F-A4E7-A59F062295FD}" dt="2024-11-19T22:33:35.084" v="614" actId="1076"/>
          <ac:picMkLst>
            <pc:docMk/>
            <pc:sldMk cId="851160356" sldId="304"/>
            <ac:picMk id="6" creationId="{EF615C0B-B621-4CFC-A2C7-1B23947052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04077-AD36-1F41-A38B-40B18C684789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4C89E-74CF-4A4E-9A62-78942B4598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55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C89E-74CF-4A4E-9A62-78942B4598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5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C89E-74CF-4A4E-9A62-78942B4598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C89E-74CF-4A4E-9A62-78942B4598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7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C89E-74CF-4A4E-9A62-78942B4598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65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C89E-74CF-4A4E-9A62-78942B4598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4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4C89E-74CF-4A4E-9A62-78942B4598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6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389BE-A851-442B-A40A-4BBDBA183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8E2FE4-6527-4779-B251-0C7B3821D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6A1234-FDFA-4C6F-B1DB-633029F6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1241-860D-8447-B1F0-B61E84E95A59}" type="datetime1">
              <a:rPr lang="en-US" smtClean="0"/>
              <a:t>12/3/2024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0FB68A-ED74-4880-B046-34B2FC03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D9BCCC-C219-4E3F-8C8E-3CCF34E9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8618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14A23-0D84-4225-A9FA-1AC84862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1C3D1D-ADA2-46FD-A301-23E843EAE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713685-BE20-4A08-A1D8-B06DDB78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8090-4F05-EC47-8DED-3B22A3B8AFE8}" type="datetime1">
              <a:rPr lang="en-US" smtClean="0"/>
              <a:t>12/3/2024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307776-BFBE-494D-B64D-0A695F93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04BDC1-7EF0-40A2-B7F0-13FAC164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0781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E8CC77-23AB-4E81-8DC5-A2FEED82B3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2D7CB42-5BB0-4444-9029-B492BA8C5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1B7CC5-61E0-4EDF-B15D-9705F192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95CF-9DC7-4E4D-9DC8-D1E4FAC55074}" type="datetime1">
              <a:rPr lang="en-US" smtClean="0"/>
              <a:t>12/3/2024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1E4668-DF44-47FC-B39F-883835F5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7F761E-D9BC-4F5C-BBFB-07AC30F0F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7575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5AB10-4CF4-4CD0-85D0-2130C2AB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6F8B9-ACC4-4B33-A64E-52CE7506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2F3B75-3453-4511-8067-8DB77E14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6361-714B-F947-BC3E-0EF57734C768}" type="datetime1">
              <a:rPr lang="en-US" smtClean="0"/>
              <a:t>12/3/2024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3F3D0A-BF14-47BC-B192-82DC579D5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2D25BA-C157-476D-BD1A-AEE56EF1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4658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EC4BD-E129-4B10-B77E-05AF96893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1F3928-4F85-46F8-8345-3680359D8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E8AD13-6025-48F6-8D78-C32E9DA5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B4C7-B773-1642-A103-36D0F0E5C588}" type="datetime1">
              <a:rPr lang="en-US" smtClean="0"/>
              <a:t>12/3/2024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483659-5AA0-4130-A75C-ABE46C0B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D1E1A4-19F2-4D30-BB8C-A7CE64EB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420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3507C-DF88-4001-AADB-D09F9684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796DC8-9994-4BCF-AD9B-B8C7846D5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1A3238-C181-454F-944D-3C3EFCD00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0C3BF9-2872-4656-8363-FBDCA6DA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0AD29-4F88-8E49-A9F0-868C2D31F775}" type="datetime1">
              <a:rPr lang="en-US" smtClean="0"/>
              <a:t>12/3/2024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301912-9C8D-4D60-8725-F287CC32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6B7733-C933-4D70-B803-27AA0C75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3937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754A3-9D9F-416A-8A32-4293E6038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53EFC4-6E50-4AB5-96ED-62D18B418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DE7C73-3A1F-4C8B-B3FD-FF65CCCCB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817EB87-7DC1-47D3-BFB5-038B7D4F5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6D9604-2154-44F5-AD02-7116136A86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CE343C-FCFA-4A69-9FF5-77B40959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A651F-DC75-2346-900D-71B24E45BF4F}" type="datetime1">
              <a:rPr lang="en-US" smtClean="0"/>
              <a:t>12/3/2024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08CD5B-D11D-4369-92CC-46449388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5ECC4D-CD82-4523-B064-D31C2F8B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0046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4467D0-CCEC-4F9A-9A5E-2609523B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9B8798-124A-4965-9A1C-C15F923F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30DF-BACE-F547-812D-CEDE83F5807C}" type="datetime1">
              <a:rPr lang="en-US" smtClean="0"/>
              <a:t>12/3/2024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B87A0F-9074-4562-814A-AB94BDFD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838B97-CA2A-4E3B-9612-CD10B4BF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5145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1811D50-3B4A-40E6-B421-B3D15835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6A7C-561A-9D46-9404-6E5B97BDD6B6}" type="datetime1">
              <a:rPr lang="en-US" smtClean="0"/>
              <a:t>12/3/2024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63C9C1-8F20-4170-AFBB-215ACDC0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C43210-31AF-45CC-871C-B3216B59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8004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244FD-854B-431D-989D-78C005A1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36F234-98B9-48BF-AE4D-50C463ADE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3B2895-5429-4AAC-AC19-3059AD80D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D46576-9C04-4320-876A-23707721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25AD-09D0-9244-8CC6-F2411E850BC7}" type="datetime1">
              <a:rPr lang="en-US" smtClean="0"/>
              <a:t>12/3/2024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E45BF4-2250-40D2-A4EB-427B261F3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8621C0-02F9-4C71-91F6-4677BA63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3306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8219F-F9CF-46DF-B5B0-3B29AFE1D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E2AD21-8D1B-4CA8-BBEC-6F64E0C18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2BA0A7-672C-40D5-ADF3-082956E3E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73ED45-A498-483F-86EA-F1FC174F9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F175-CABA-9146-9BF7-070A32428018}" type="datetime1">
              <a:rPr lang="en-US" smtClean="0"/>
              <a:t>12/3/2024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D1D984-5F10-4339-A6A4-D8838CD7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3E4783-FEF1-45EE-9848-0F047078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573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34C4AD-C1A4-4A89-B238-93A8826A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07D175-DC0F-49F7-9F85-034CE7EA6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2858D5-89E6-4CC6-9397-D69F870E6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7F0CC-6E1C-D142-B88F-858698D5224A}" type="datetime1">
              <a:rPr lang="en-US" smtClean="0"/>
              <a:t>12/3/2024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544A6F-8F2E-4FFB-897B-E009C5717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D8B616-9508-4707-9370-38A79C2F2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33918-9E0C-4F4D-A489-9F45676C8C7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6861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38AE7-8A68-43C4-9629-CB1E35F2B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2090738"/>
            <a:ext cx="5257799" cy="1338262"/>
          </a:xfrm>
        </p:spPr>
        <p:txBody>
          <a:bodyPr>
            <a:noAutofit/>
          </a:bodyPr>
          <a:lstStyle/>
          <a:p>
            <a:r>
              <a:rPr lang="es-MX" sz="2800" b="1" dirty="0">
                <a:latin typeface="Garamond" panose="02020404030301010803" pitchFamily="18" charset="0"/>
              </a:rPr>
              <a:t>Implementación de web-</a:t>
            </a:r>
            <a:r>
              <a:rPr lang="es-MX" sz="2800" b="1" dirty="0" err="1">
                <a:latin typeface="Garamond" panose="02020404030301010803" pitchFamily="18" charset="0"/>
              </a:rPr>
              <a:t>scraping</a:t>
            </a:r>
            <a:r>
              <a:rPr lang="es-MX" sz="2800" b="1" dirty="0">
                <a:latin typeface="Garamond" panose="02020404030301010803" pitchFamily="18" charset="0"/>
              </a:rPr>
              <a:t> y NLP para documentación de Plataformas de Trabajo Remoto</a:t>
            </a:r>
            <a:endParaRPr lang="es-MX" sz="2800" dirty="0">
              <a:latin typeface="Garamond" panose="02020404030301010803" pitchFamily="18" charset="0"/>
            </a:endParaRPr>
          </a:p>
        </p:txBody>
      </p:sp>
      <p:pic>
        <p:nvPicPr>
          <p:cNvPr id="4" name="Picture 2" descr="Archivo:Logo de El Colegio de México.svg">
            <a:extLst>
              <a:ext uri="{FF2B5EF4-FFF2-40B4-BE49-F238E27FC236}">
                <a16:creationId xmlns:a16="http://schemas.microsoft.com/office/drawing/2014/main" id="{C2B7BCD3-D0F3-479D-9C39-CE4F6DFEC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7" y="145131"/>
            <a:ext cx="221475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362AE-EB58-9C4C-D5BD-5AC18D8D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1</a:t>
            </a:fld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51F3D4-C021-44CE-BE9B-226D5E67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609" y="66674"/>
            <a:ext cx="2222391" cy="8261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2E7B24-5C3A-4BEC-87A1-33CAD9B2095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15" y="1123953"/>
            <a:ext cx="5001285" cy="500128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30751EAC-1C0C-4A1E-A2DE-100F0BA757A7}"/>
              </a:ext>
            </a:extLst>
          </p:cNvPr>
          <p:cNvSpPr txBox="1">
            <a:spLocks/>
          </p:cNvSpPr>
          <p:nvPr/>
        </p:nvSpPr>
        <p:spPr>
          <a:xfrm>
            <a:off x="838200" y="3629876"/>
            <a:ext cx="5257799" cy="6810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 sz="1800" i="1" dirty="0">
                <a:latin typeface="Garamond" panose="02020404030301010803" pitchFamily="18" charset="0"/>
              </a:rPr>
              <a:t>Carlos Zuñiga</a:t>
            </a:r>
          </a:p>
        </p:txBody>
      </p:sp>
    </p:spTree>
    <p:extLst>
      <p:ext uri="{BB962C8B-B14F-4D97-AF65-F5344CB8AC3E}">
        <p14:creationId xmlns:p14="http://schemas.microsoft.com/office/powerpoint/2010/main" val="356579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3FE1C-FE3C-4FD5-B0CF-17BB4A29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latin typeface="Garamond" panose="02020404030301010803" pitchFamily="18" charset="0"/>
              </a:rPr>
              <a:t>OBJETIVO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B8099-0FE1-8102-89E0-0484A085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2</a:t>
            </a:fld>
            <a:endParaRPr lang="es-MX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76029859-6FC2-44A0-B5CF-313D3DF7D6DE}"/>
              </a:ext>
            </a:extLst>
          </p:cNvPr>
          <p:cNvSpPr txBox="1">
            <a:spLocks/>
          </p:cNvSpPr>
          <p:nvPr/>
        </p:nvSpPr>
        <p:spPr>
          <a:xfrm>
            <a:off x="673838" y="1830736"/>
            <a:ext cx="108443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dirty="0">
                <a:latin typeface="Garamond" panose="02020404030301010803" pitchFamily="18" charset="0"/>
              </a:rPr>
              <a:t>Implementar </a:t>
            </a:r>
            <a:r>
              <a:rPr lang="es-MX" i="1" dirty="0">
                <a:latin typeface="Garamond" panose="02020404030301010803" pitchFamily="18" charset="0"/>
              </a:rPr>
              <a:t>web-</a:t>
            </a:r>
            <a:r>
              <a:rPr lang="es-MX" i="1" dirty="0" err="1">
                <a:latin typeface="Garamond" panose="02020404030301010803" pitchFamily="18" charset="0"/>
              </a:rPr>
              <a:t>scraping</a:t>
            </a:r>
            <a:r>
              <a:rPr lang="es-MX" dirty="0">
                <a:latin typeface="Garamond" panose="02020404030301010803" pitchFamily="18" charset="0"/>
              </a:rPr>
              <a:t> y </a:t>
            </a:r>
            <a:r>
              <a:rPr lang="es-MX" i="1" dirty="0">
                <a:latin typeface="Garamond" panose="02020404030301010803" pitchFamily="18" charset="0"/>
              </a:rPr>
              <a:t>Procesamiento de Lenguaje Natural</a:t>
            </a:r>
            <a:r>
              <a:rPr lang="es-MX" dirty="0">
                <a:latin typeface="Garamond" panose="02020404030301010803" pitchFamily="18" charset="0"/>
              </a:rPr>
              <a:t> (NPL) para extraer y analizar información contenida en los Términos y Condiciones de 8 plataformas de trabajo remoto.</a:t>
            </a:r>
          </a:p>
          <a:p>
            <a:pPr lvl="1" algn="just"/>
            <a:endParaRPr lang="es-MX" dirty="0">
              <a:latin typeface="Garamond" panose="02020404030301010803" pitchFamily="18" charset="0"/>
            </a:endParaRPr>
          </a:p>
          <a:p>
            <a:pPr lvl="1" algn="just"/>
            <a:r>
              <a:rPr lang="es-MX" dirty="0">
                <a:latin typeface="Garamond" panose="02020404030301010803" pitchFamily="18" charset="0"/>
              </a:rPr>
              <a:t>A través de la recuperación automatizada de datos (</a:t>
            </a:r>
            <a:r>
              <a:rPr lang="es-MX" i="1" dirty="0">
                <a:latin typeface="Garamond" panose="02020404030301010803" pitchFamily="18" charset="0"/>
              </a:rPr>
              <a:t>web-</a:t>
            </a:r>
            <a:r>
              <a:rPr lang="es-MX" i="1" dirty="0" err="1">
                <a:latin typeface="Garamond" panose="02020404030301010803" pitchFamily="18" charset="0"/>
              </a:rPr>
              <a:t>scraping</a:t>
            </a:r>
            <a:r>
              <a:rPr lang="es-MX" dirty="0">
                <a:latin typeface="Garamond" panose="02020404030301010803" pitchFamily="18" charset="0"/>
              </a:rPr>
              <a:t>) y el análisis exploratorio del contenido textual (</a:t>
            </a:r>
            <a:r>
              <a:rPr lang="es-MX" i="1" dirty="0">
                <a:latin typeface="Garamond" panose="02020404030301010803" pitchFamily="18" charset="0"/>
              </a:rPr>
              <a:t>NPL</a:t>
            </a:r>
            <a:r>
              <a:rPr lang="es-MX" dirty="0">
                <a:latin typeface="Garamond" panose="02020404030301010803" pitchFamily="18" charset="0"/>
              </a:rPr>
              <a:t>), se busca identificar patrones en la estructura y contenido de los </a:t>
            </a:r>
            <a:r>
              <a:rPr lang="es-MX" dirty="0" err="1">
                <a:latin typeface="Garamond" panose="02020404030301010803" pitchFamily="18" charset="0"/>
              </a:rPr>
              <a:t>TyC</a:t>
            </a:r>
            <a:r>
              <a:rPr lang="es-MX" dirty="0">
                <a:latin typeface="Garamond" panose="02020404030301010803" pitchFamily="18" charset="0"/>
              </a:rPr>
              <a:t> de diversas plataformas de trabajo remoto. </a:t>
            </a:r>
          </a:p>
          <a:p>
            <a:endParaRPr lang="es-MX" dirty="0">
              <a:latin typeface="Garamond" panose="02020404030301010803" pitchFamily="18" charset="0"/>
            </a:endParaRPr>
          </a:p>
        </p:txBody>
      </p:sp>
      <p:pic>
        <p:nvPicPr>
          <p:cNvPr id="12" name="Picture 2" descr="Archivo:Logo de El Colegio de México.svg">
            <a:extLst>
              <a:ext uri="{FF2B5EF4-FFF2-40B4-BE49-F238E27FC236}">
                <a16:creationId xmlns:a16="http://schemas.microsoft.com/office/drawing/2014/main" id="{69DAA074-7EAA-4A8A-8075-548386956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7" y="145131"/>
            <a:ext cx="221475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987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3FE1C-FE3C-4FD5-B0CF-17BB4A29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latin typeface="Garamond" panose="02020404030301010803" pitchFamily="18" charset="0"/>
              </a:rPr>
              <a:t>INTRODUCCIÓN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B8099-0FE1-8102-89E0-0484A085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3</a:t>
            </a:fld>
            <a:endParaRPr lang="es-MX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76029859-6FC2-44A0-B5CF-313D3DF7D6DE}"/>
              </a:ext>
            </a:extLst>
          </p:cNvPr>
          <p:cNvSpPr txBox="1">
            <a:spLocks/>
          </p:cNvSpPr>
          <p:nvPr/>
        </p:nvSpPr>
        <p:spPr>
          <a:xfrm>
            <a:off x="673838" y="1830736"/>
            <a:ext cx="10844323" cy="2004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dirty="0">
                <a:latin typeface="Garamond" panose="02020404030301010803" pitchFamily="18" charset="0"/>
              </a:rPr>
              <a:t>Las plataformas de trabajo web son entornos digitales que facilitan la conexión entre empleadores y trabajadores, permitiendo la realización de tareas y proyectos de manera remota.</a:t>
            </a:r>
          </a:p>
          <a:p>
            <a:pPr algn="just"/>
            <a:r>
              <a:rPr lang="es-MX" sz="2400" dirty="0">
                <a:latin typeface="Garamond" panose="02020404030301010803" pitchFamily="18" charset="0"/>
              </a:rPr>
              <a:t>Existen dos tipos principales de plataformas de trabajo web: las plataformas para profesionistas independientes (</a:t>
            </a:r>
            <a:r>
              <a:rPr lang="es-MX" sz="2400" dirty="0" err="1">
                <a:latin typeface="Garamond" panose="02020404030301010803" pitchFamily="18" charset="0"/>
              </a:rPr>
              <a:t>freelancers</a:t>
            </a:r>
            <a:r>
              <a:rPr lang="es-MX" sz="2400" dirty="0">
                <a:latin typeface="Garamond" panose="02020404030301010803" pitchFamily="18" charset="0"/>
              </a:rPr>
              <a:t>) y las plataformas para </a:t>
            </a:r>
            <a:r>
              <a:rPr lang="es-MX" sz="2400" dirty="0" err="1">
                <a:latin typeface="Garamond" panose="02020404030301010803" pitchFamily="18" charset="0"/>
              </a:rPr>
              <a:t>microtrabajadores</a:t>
            </a:r>
            <a:r>
              <a:rPr lang="es-MX" sz="2400" dirty="0">
                <a:latin typeface="Garamond" panose="02020404030301010803" pitchFamily="18" charset="0"/>
              </a:rPr>
              <a:t>.</a:t>
            </a:r>
          </a:p>
          <a:p>
            <a:endParaRPr lang="es-MX" dirty="0">
              <a:latin typeface="Garamond" panose="02020404030301010803" pitchFamily="18" charset="0"/>
            </a:endParaRPr>
          </a:p>
          <a:p>
            <a:endParaRPr lang="es-MX" dirty="0">
              <a:latin typeface="Garamond" panose="02020404030301010803" pitchFamily="18" charset="0"/>
            </a:endParaRPr>
          </a:p>
        </p:txBody>
      </p:sp>
      <p:pic>
        <p:nvPicPr>
          <p:cNvPr id="12" name="Picture 2" descr="Archivo:Logo de El Colegio de México.svg">
            <a:extLst>
              <a:ext uri="{FF2B5EF4-FFF2-40B4-BE49-F238E27FC236}">
                <a16:creationId xmlns:a16="http://schemas.microsoft.com/office/drawing/2014/main" id="{69DAA074-7EAA-4A8A-8075-548386956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7" y="145131"/>
            <a:ext cx="221475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5434F39-B952-4280-8BDA-98BD54811185}"/>
              </a:ext>
            </a:extLst>
          </p:cNvPr>
          <p:cNvGrpSpPr/>
          <p:nvPr/>
        </p:nvGrpSpPr>
        <p:grpSpPr>
          <a:xfrm>
            <a:off x="1528316" y="4874296"/>
            <a:ext cx="3306946" cy="1576481"/>
            <a:chOff x="995881" y="2445740"/>
            <a:chExt cx="3306946" cy="157648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9BEDFDF-4A8F-4A90-AA76-60AEA6F52091}"/>
                </a:ext>
              </a:extLst>
            </p:cNvPr>
            <p:cNvSpPr/>
            <p:nvPr/>
          </p:nvSpPr>
          <p:spPr>
            <a:xfrm>
              <a:off x="995881" y="2594867"/>
              <a:ext cx="3306946" cy="1313787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F60351C-352E-4D87-AAEE-556430BE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9790" y="2445740"/>
              <a:ext cx="1453012" cy="1037866"/>
            </a:xfrm>
            <a:prstGeom prst="rect">
              <a:avLst/>
            </a:prstGeom>
          </p:spPr>
        </p:pic>
        <p:pic>
          <p:nvPicPr>
            <p:cNvPr id="13" name="Picture 2" descr="Archivo:Upwork-logo.svg - Wikipedia, la enciclopedia libre">
              <a:extLst>
                <a:ext uri="{FF2B5EF4-FFF2-40B4-BE49-F238E27FC236}">
                  <a16:creationId xmlns:a16="http://schemas.microsoft.com/office/drawing/2014/main" id="{716D3094-396B-4FA8-B7CC-67198FEE5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7103" y="2572523"/>
              <a:ext cx="1575724" cy="787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Freelancer logo - Iconos Social Media y Logos">
              <a:extLst>
                <a:ext uri="{FF2B5EF4-FFF2-40B4-BE49-F238E27FC236}">
                  <a16:creationId xmlns:a16="http://schemas.microsoft.com/office/drawing/2014/main" id="{AF5A8114-8C4D-4E50-879D-A4F9AC97E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363" y="3207384"/>
              <a:ext cx="1453439" cy="726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How to Sell on Fiver: A Complete Guide">
              <a:extLst>
                <a:ext uri="{FF2B5EF4-FFF2-40B4-BE49-F238E27FC236}">
                  <a16:creationId xmlns:a16="http://schemas.microsoft.com/office/drawing/2014/main" id="{C791EC05-CE07-4664-9BA2-FFD36AD34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760" y="3119267"/>
              <a:ext cx="1277722" cy="902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8B8D37C-3FAE-41A8-9921-638768564B71}"/>
              </a:ext>
            </a:extLst>
          </p:cNvPr>
          <p:cNvGrpSpPr/>
          <p:nvPr/>
        </p:nvGrpSpPr>
        <p:grpSpPr>
          <a:xfrm>
            <a:off x="7356740" y="5042563"/>
            <a:ext cx="3541740" cy="1313787"/>
            <a:chOff x="4538538" y="3447808"/>
            <a:chExt cx="3541740" cy="1313787"/>
          </a:xfrm>
        </p:grpSpPr>
        <p:pic>
          <p:nvPicPr>
            <p:cNvPr id="17" name="Picture 8" descr="What is Clickworker? Is It Legit? (+ Jobs and Tips for Success)">
              <a:extLst>
                <a:ext uri="{FF2B5EF4-FFF2-40B4-BE49-F238E27FC236}">
                  <a16:creationId xmlns:a16="http://schemas.microsoft.com/office/drawing/2014/main" id="{2004306D-EDAA-4A32-9E7F-E7AEDFAA9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797" y="3650561"/>
              <a:ext cx="1616654" cy="32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Citizens Access - Desktop App for Mac, Windows (PC) - WebCatalog">
              <a:extLst>
                <a:ext uri="{FF2B5EF4-FFF2-40B4-BE49-F238E27FC236}">
                  <a16:creationId xmlns:a16="http://schemas.microsoft.com/office/drawing/2014/main" id="{DF73ABC2-E6BC-4F91-B6AA-C035D3F71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241" y="3972208"/>
              <a:ext cx="769765" cy="76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Launch World-class AI with Reliable Training Data from Appen">
              <a:extLst>
                <a:ext uri="{FF2B5EF4-FFF2-40B4-BE49-F238E27FC236}">
                  <a16:creationId xmlns:a16="http://schemas.microsoft.com/office/drawing/2014/main" id="{9AC43334-35BF-4187-9696-EFF3045A4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328" y="3650561"/>
              <a:ext cx="1401780" cy="326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AWS Marketplace: Toloka AI">
              <a:extLst>
                <a:ext uri="{FF2B5EF4-FFF2-40B4-BE49-F238E27FC236}">
                  <a16:creationId xmlns:a16="http://schemas.microsoft.com/office/drawing/2014/main" id="{8BA275B9-3A5F-453C-ABF7-BA9E25EE0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998" y="4198946"/>
              <a:ext cx="1341930" cy="316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02889837-6DE1-4EB5-87CE-AFF71A288A06}"/>
                </a:ext>
              </a:extLst>
            </p:cNvPr>
            <p:cNvSpPr/>
            <p:nvPr/>
          </p:nvSpPr>
          <p:spPr>
            <a:xfrm>
              <a:off x="4538538" y="3447808"/>
              <a:ext cx="3541740" cy="1313787"/>
            </a:xfrm>
            <a:prstGeom prst="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E7617EC-E7DC-48E6-8DD8-5E40332B243A}"/>
              </a:ext>
            </a:extLst>
          </p:cNvPr>
          <p:cNvSpPr txBox="1"/>
          <p:nvPr/>
        </p:nvSpPr>
        <p:spPr>
          <a:xfrm>
            <a:off x="3908926" y="4202395"/>
            <a:ext cx="437414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MX" dirty="0"/>
              <a:t>PLATAFORMAS DE TRABAJO NO LOCALIZADO</a:t>
            </a:r>
          </a:p>
        </p:txBody>
      </p: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70C08A33-F7D1-405B-85CB-58C9ACA7C303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3181790" y="4387061"/>
            <a:ext cx="727137" cy="6363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69AAA4B0-D634-44DC-8A3D-1AFB6CBF81B7}"/>
              </a:ext>
            </a:extLst>
          </p:cNvPr>
          <p:cNvCxnSpPr>
            <a:stCxn id="23" idx="3"/>
            <a:endCxn id="21" idx="0"/>
          </p:cNvCxnSpPr>
          <p:nvPr/>
        </p:nvCxnSpPr>
        <p:spPr>
          <a:xfrm>
            <a:off x="8283072" y="4387061"/>
            <a:ext cx="844538" cy="6555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lecha: a la izquierda y derecha 30">
            <a:extLst>
              <a:ext uri="{FF2B5EF4-FFF2-40B4-BE49-F238E27FC236}">
                <a16:creationId xmlns:a16="http://schemas.microsoft.com/office/drawing/2014/main" id="{7DDF8F55-EC8C-4B8E-9133-F785FE408F20}"/>
              </a:ext>
            </a:extLst>
          </p:cNvPr>
          <p:cNvSpPr/>
          <p:nvPr/>
        </p:nvSpPr>
        <p:spPr>
          <a:xfrm>
            <a:off x="4913011" y="5245316"/>
            <a:ext cx="2361583" cy="941082"/>
          </a:xfrm>
          <a:prstGeom prst="left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Diferencias/ Similitudes en </a:t>
            </a:r>
            <a:r>
              <a:rPr lang="es-MX" sz="1600" dirty="0" err="1"/>
              <a:t>TyC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137178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3FE1C-FE3C-4FD5-B0CF-17BB4A29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6498"/>
            <a:ext cx="10515600" cy="827249"/>
          </a:xfrm>
        </p:spPr>
        <p:txBody>
          <a:bodyPr>
            <a:normAutofit/>
          </a:bodyPr>
          <a:lstStyle/>
          <a:p>
            <a:pPr algn="ctr"/>
            <a:r>
              <a:rPr lang="es-MX" sz="3600" b="1" dirty="0">
                <a:latin typeface="Garamond" panose="02020404030301010803" pitchFamily="18" charset="0"/>
              </a:rPr>
              <a:t>METODOLOGÍA / FLUJO DE TRABAJO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B8099-0FE1-8102-89E0-0484A085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4</a:t>
            </a:fld>
            <a:endParaRPr lang="es-MX"/>
          </a:p>
        </p:txBody>
      </p:sp>
      <p:pic>
        <p:nvPicPr>
          <p:cNvPr id="12" name="Picture 2" descr="Archivo:Logo de El Colegio de México.svg">
            <a:extLst>
              <a:ext uri="{FF2B5EF4-FFF2-40B4-BE49-F238E27FC236}">
                <a16:creationId xmlns:a16="http://schemas.microsoft.com/office/drawing/2014/main" id="{69DAA074-7EAA-4A8A-8075-548386956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7" y="145131"/>
            <a:ext cx="221475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1" name="Grupo 1040">
            <a:extLst>
              <a:ext uri="{FF2B5EF4-FFF2-40B4-BE49-F238E27FC236}">
                <a16:creationId xmlns:a16="http://schemas.microsoft.com/office/drawing/2014/main" id="{19026642-A5AC-4720-8929-A75206C8A077}"/>
              </a:ext>
            </a:extLst>
          </p:cNvPr>
          <p:cNvGrpSpPr/>
          <p:nvPr/>
        </p:nvGrpSpPr>
        <p:grpSpPr>
          <a:xfrm>
            <a:off x="838200" y="1950192"/>
            <a:ext cx="11058052" cy="4146654"/>
            <a:chOff x="388047" y="1742578"/>
            <a:chExt cx="11747745" cy="4608477"/>
          </a:xfrm>
        </p:grpSpPr>
        <p:grpSp>
          <p:nvGrpSpPr>
            <p:cNvPr id="1039" name="Grupo 1038">
              <a:extLst>
                <a:ext uri="{FF2B5EF4-FFF2-40B4-BE49-F238E27FC236}">
                  <a16:creationId xmlns:a16="http://schemas.microsoft.com/office/drawing/2014/main" id="{EB762165-422A-4F54-B451-D210943965EB}"/>
                </a:ext>
              </a:extLst>
            </p:cNvPr>
            <p:cNvGrpSpPr/>
            <p:nvPr/>
          </p:nvGrpSpPr>
          <p:grpSpPr>
            <a:xfrm>
              <a:off x="388047" y="1742578"/>
              <a:ext cx="9295142" cy="4608477"/>
              <a:chOff x="838200" y="1591052"/>
              <a:chExt cx="9295142" cy="4608477"/>
            </a:xfrm>
          </p:grpSpPr>
          <p:grpSp>
            <p:nvGrpSpPr>
              <p:cNvPr id="1038" name="Grupo 1037">
                <a:extLst>
                  <a:ext uri="{FF2B5EF4-FFF2-40B4-BE49-F238E27FC236}">
                    <a16:creationId xmlns:a16="http://schemas.microsoft.com/office/drawing/2014/main" id="{C0844C20-B119-4945-AA80-6FBD1B16D78F}"/>
                  </a:ext>
                </a:extLst>
              </p:cNvPr>
              <p:cNvGrpSpPr/>
              <p:nvPr/>
            </p:nvGrpSpPr>
            <p:grpSpPr>
              <a:xfrm>
                <a:off x="838200" y="1591052"/>
                <a:ext cx="7964644" cy="4608477"/>
                <a:chOff x="838200" y="1591052"/>
                <a:chExt cx="7964644" cy="4608477"/>
              </a:xfrm>
            </p:grpSpPr>
            <p:grpSp>
              <p:nvGrpSpPr>
                <p:cNvPr id="1032" name="Grupo 1031">
                  <a:extLst>
                    <a:ext uri="{FF2B5EF4-FFF2-40B4-BE49-F238E27FC236}">
                      <a16:creationId xmlns:a16="http://schemas.microsoft.com/office/drawing/2014/main" id="{CDA97751-D039-4D70-A056-C9B653446A47}"/>
                    </a:ext>
                  </a:extLst>
                </p:cNvPr>
                <p:cNvGrpSpPr/>
                <p:nvPr/>
              </p:nvGrpSpPr>
              <p:grpSpPr>
                <a:xfrm>
                  <a:off x="838200" y="1962150"/>
                  <a:ext cx="7964644" cy="4122738"/>
                  <a:chOff x="668945" y="1771068"/>
                  <a:chExt cx="8858225" cy="4585282"/>
                </a:xfrm>
              </p:grpSpPr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968D5A26-D2D7-4D53-8B57-027C1ADDA5A3}"/>
                      </a:ext>
                    </a:extLst>
                  </p:cNvPr>
                  <p:cNvGrpSpPr/>
                  <p:nvPr/>
                </p:nvGrpSpPr>
                <p:grpSpPr>
                  <a:xfrm>
                    <a:off x="838200" y="3261518"/>
                    <a:ext cx="1219200" cy="1219200"/>
                    <a:chOff x="733424" y="3124200"/>
                    <a:chExt cx="1219200" cy="1219200"/>
                  </a:xfrm>
                </p:grpSpPr>
                <p:pic>
                  <p:nvPicPr>
                    <p:cNvPr id="4" name="Gráfico 3" descr="Ventana del explorador">
                      <a:extLst>
                        <a:ext uri="{FF2B5EF4-FFF2-40B4-BE49-F238E27FC236}">
                          <a16:creationId xmlns:a16="http://schemas.microsoft.com/office/drawing/2014/main" id="{E7433AE5-23D2-43F8-826B-2A8D766E09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3424" y="3124200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Gráfico 8" descr="Ventana del explorador">
                      <a:extLst>
                        <a:ext uri="{FF2B5EF4-FFF2-40B4-BE49-F238E27FC236}">
                          <a16:creationId xmlns:a16="http://schemas.microsoft.com/office/drawing/2014/main" id="{96826E73-9534-4716-B2A3-AC8B744BBE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5824" y="3276600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Gráfico 9" descr="Ventana del explorador">
                      <a:extLst>
                        <a:ext uri="{FF2B5EF4-FFF2-40B4-BE49-F238E27FC236}">
                          <a16:creationId xmlns:a16="http://schemas.microsoft.com/office/drawing/2014/main" id="{F5505D30-DA93-4C7F-9FC4-5E147C3064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38224" y="3429000"/>
                      <a:ext cx="914400" cy="9144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" name="Gráfico 5" descr="Diseño web">
                    <a:extLst>
                      <a:ext uri="{FF2B5EF4-FFF2-40B4-BE49-F238E27FC236}">
                        <a16:creationId xmlns:a16="http://schemas.microsoft.com/office/drawing/2014/main" id="{8B527000-F180-4ABA-9D34-CD6355A4C4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74382" y="3566318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Gráfico 31" descr="Diagrama de Venn">
                    <a:extLst>
                      <a:ext uri="{FF2B5EF4-FFF2-40B4-BE49-F238E27FC236}">
                        <a16:creationId xmlns:a16="http://schemas.microsoft.com/office/drawing/2014/main" id="{4F677C7B-BE34-4434-B714-1E398F3356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12770" y="3566318"/>
                    <a:ext cx="914400" cy="914400"/>
                  </a:xfrm>
                  <a:prstGeom prst="rect">
                    <a:avLst/>
                  </a:prstGeom>
                </p:spPr>
              </p:pic>
              <p:cxnSp>
                <p:nvCxnSpPr>
                  <p:cNvPr id="34" name="Conector recto de flecha 33">
                    <a:extLst>
                      <a:ext uri="{FF2B5EF4-FFF2-40B4-BE49-F238E27FC236}">
                        <a16:creationId xmlns:a16="http://schemas.microsoft.com/office/drawing/2014/main" id="{F439659E-C1A1-4F9C-AE00-7DE3C175694E}"/>
                      </a:ext>
                    </a:extLst>
                  </p:cNvPr>
                  <p:cNvCxnSpPr>
                    <a:stCxn id="10" idx="3"/>
                    <a:endCxn id="6" idx="1"/>
                  </p:cNvCxnSpPr>
                  <p:nvPr/>
                </p:nvCxnSpPr>
                <p:spPr>
                  <a:xfrm>
                    <a:off x="2057400" y="4023518"/>
                    <a:ext cx="816982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5" name="Grupo 44">
                    <a:extLst>
                      <a:ext uri="{FF2B5EF4-FFF2-40B4-BE49-F238E27FC236}">
                        <a16:creationId xmlns:a16="http://schemas.microsoft.com/office/drawing/2014/main" id="{E1360560-D39D-4F35-AAF7-AD21DA6AC9C8}"/>
                      </a:ext>
                    </a:extLst>
                  </p:cNvPr>
                  <p:cNvGrpSpPr/>
                  <p:nvPr/>
                </p:nvGrpSpPr>
                <p:grpSpPr>
                  <a:xfrm>
                    <a:off x="4559741" y="2683959"/>
                    <a:ext cx="1520982" cy="2679118"/>
                    <a:chOff x="4418091" y="2194664"/>
                    <a:chExt cx="1520982" cy="2679118"/>
                  </a:xfrm>
                </p:grpSpPr>
                <p:grpSp>
                  <p:nvGrpSpPr>
                    <p:cNvPr id="23" name="Grupo 22">
                      <a:extLst>
                        <a:ext uri="{FF2B5EF4-FFF2-40B4-BE49-F238E27FC236}">
                          <a16:creationId xmlns:a16="http://schemas.microsoft.com/office/drawing/2014/main" id="{69E8C294-E250-479D-813B-2D4D86ADA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0491" y="2381066"/>
                      <a:ext cx="1219200" cy="1234281"/>
                      <a:chOff x="4571906" y="2221125"/>
                      <a:chExt cx="1219200" cy="1234281"/>
                    </a:xfrm>
                  </p:grpSpPr>
                  <p:pic>
                    <p:nvPicPr>
                      <p:cNvPr id="13" name="Gráfico 12" descr="Documento">
                        <a:extLst>
                          <a:ext uri="{FF2B5EF4-FFF2-40B4-BE49-F238E27FC236}">
                            <a16:creationId xmlns:a16="http://schemas.microsoft.com/office/drawing/2014/main" id="{620F6C8F-0367-41F5-94DA-1F385D9922F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71906" y="2541006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" name="Gráfico 16" descr="Documento">
                        <a:extLst>
                          <a:ext uri="{FF2B5EF4-FFF2-40B4-BE49-F238E27FC236}">
                            <a16:creationId xmlns:a16="http://schemas.microsoft.com/office/drawing/2014/main" id="{6F5252C6-2806-42F3-9188-24E9F1A581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1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876706" y="2221125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8" name="Gráfico 17" descr="Base de datos">
                      <a:extLst>
                        <a:ext uri="{FF2B5EF4-FFF2-40B4-BE49-F238E27FC236}">
                          <a16:creationId xmlns:a16="http://schemas.microsoft.com/office/drawing/2014/main" id="{6B300F5D-62F4-42AD-B456-B9C0FD31D90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721382" y="3801748"/>
                      <a:ext cx="914400" cy="914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4" name="Rectángulo 43">
                      <a:extLst>
                        <a:ext uri="{FF2B5EF4-FFF2-40B4-BE49-F238E27FC236}">
                          <a16:creationId xmlns:a16="http://schemas.microsoft.com/office/drawing/2014/main" id="{5DC9FB1F-4BC6-4C3A-B931-62600A740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8091" y="2194664"/>
                      <a:ext cx="1520982" cy="2679118"/>
                    </a:xfrm>
                    <a:prstGeom prst="rect">
                      <a:avLst/>
                    </a:prstGeom>
                    <a:noFill/>
                    <a:ln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MX"/>
                    </a:p>
                  </p:txBody>
                </p:sp>
              </p:grpSp>
              <p:cxnSp>
                <p:nvCxnSpPr>
                  <p:cNvPr id="47" name="Conector recto de flecha 46">
                    <a:extLst>
                      <a:ext uri="{FF2B5EF4-FFF2-40B4-BE49-F238E27FC236}">
                        <a16:creationId xmlns:a16="http://schemas.microsoft.com/office/drawing/2014/main" id="{603A8B21-9C48-4BAD-8E76-4289E7A8AB4A}"/>
                      </a:ext>
                    </a:extLst>
                  </p:cNvPr>
                  <p:cNvCxnSpPr>
                    <a:cxnSpLocks/>
                    <a:stCxn id="6" idx="3"/>
                    <a:endCxn id="44" idx="1"/>
                  </p:cNvCxnSpPr>
                  <p:nvPr/>
                </p:nvCxnSpPr>
                <p:spPr>
                  <a:xfrm>
                    <a:off x="3788782" y="4023518"/>
                    <a:ext cx="770959" cy="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24" name="Grupo 1023">
                    <a:extLst>
                      <a:ext uri="{FF2B5EF4-FFF2-40B4-BE49-F238E27FC236}">
                        <a16:creationId xmlns:a16="http://schemas.microsoft.com/office/drawing/2014/main" id="{7A20CC40-1C29-4E21-B758-42AD9D525262}"/>
                      </a:ext>
                    </a:extLst>
                  </p:cNvPr>
                  <p:cNvGrpSpPr/>
                  <p:nvPr/>
                </p:nvGrpSpPr>
                <p:grpSpPr>
                  <a:xfrm>
                    <a:off x="6995170" y="2147887"/>
                    <a:ext cx="914400" cy="3751262"/>
                    <a:chOff x="6836073" y="1873714"/>
                    <a:chExt cx="914400" cy="3751262"/>
                  </a:xfrm>
                </p:grpSpPr>
                <p:pic>
                  <p:nvPicPr>
                    <p:cNvPr id="26" name="Gráfico 25" descr="Filtro">
                      <a:extLst>
                        <a:ext uri="{FF2B5EF4-FFF2-40B4-BE49-F238E27FC236}">
                          <a16:creationId xmlns:a16="http://schemas.microsoft.com/office/drawing/2014/main" id="{B5E411B4-A49E-4264-8311-600626743C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36073" y="1873714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Gráfico 27" descr="Tabla">
                      <a:extLst>
                        <a:ext uri="{FF2B5EF4-FFF2-40B4-BE49-F238E27FC236}">
                          <a16:creationId xmlns:a16="http://schemas.microsoft.com/office/drawing/2014/main" id="{39F7D6F1-5065-45E6-9B57-DAC9E455CE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36073" y="3292145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Gráfico 29" descr="Gráfico de barras">
                      <a:extLst>
                        <a:ext uri="{FF2B5EF4-FFF2-40B4-BE49-F238E27FC236}">
                          <a16:creationId xmlns:a16="http://schemas.microsoft.com/office/drawing/2014/main" id="{5DFB18DE-9A35-4BC5-9281-68ECF73A86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2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36073" y="4710576"/>
                      <a:ext cx="914400" cy="914400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50" name="Conector recto de flecha 49">
                      <a:extLst>
                        <a:ext uri="{FF2B5EF4-FFF2-40B4-BE49-F238E27FC236}">
                          <a16:creationId xmlns:a16="http://schemas.microsoft.com/office/drawing/2014/main" id="{D6D08D0C-08E1-4E3E-B878-5423372C0F41}"/>
                        </a:ext>
                      </a:extLst>
                    </p:cNvPr>
                    <p:cNvCxnSpPr>
                      <a:cxnSpLocks/>
                      <a:stCxn id="26" idx="2"/>
                      <a:endCxn id="28" idx="0"/>
                    </p:cNvCxnSpPr>
                    <p:nvPr/>
                  </p:nvCxnSpPr>
                  <p:spPr>
                    <a:xfrm>
                      <a:off x="7293273" y="2788114"/>
                      <a:ext cx="0" cy="50403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Conector recto de flecha 51">
                      <a:extLst>
                        <a:ext uri="{FF2B5EF4-FFF2-40B4-BE49-F238E27FC236}">
                          <a16:creationId xmlns:a16="http://schemas.microsoft.com/office/drawing/2014/main" id="{4B5B8145-BE8C-4181-BD62-317B21076960}"/>
                        </a:ext>
                      </a:extLst>
                    </p:cNvPr>
                    <p:cNvCxnSpPr>
                      <a:cxnSpLocks/>
                      <a:stCxn id="28" idx="2"/>
                      <a:endCxn id="30" idx="0"/>
                    </p:cNvCxnSpPr>
                    <p:nvPr/>
                  </p:nvCxnSpPr>
                  <p:spPr>
                    <a:xfrm>
                      <a:off x="7293273" y="4206545"/>
                      <a:ext cx="0" cy="50403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27" name="Conector: angular 1026">
                    <a:extLst>
                      <a:ext uri="{FF2B5EF4-FFF2-40B4-BE49-F238E27FC236}">
                        <a16:creationId xmlns:a16="http://schemas.microsoft.com/office/drawing/2014/main" id="{2B2469FB-2751-45B8-9520-B756082BEDC4}"/>
                      </a:ext>
                    </a:extLst>
                  </p:cNvPr>
                  <p:cNvCxnSpPr>
                    <a:stCxn id="44" idx="0"/>
                    <a:endCxn id="26" idx="0"/>
                  </p:cNvCxnSpPr>
                  <p:nvPr/>
                </p:nvCxnSpPr>
                <p:spPr>
                  <a:xfrm rot="5400000" flipH="1" flipV="1">
                    <a:off x="6118265" y="1349854"/>
                    <a:ext cx="536072" cy="2132138"/>
                  </a:xfrm>
                  <a:prstGeom prst="bentConnector3">
                    <a:avLst>
                      <a:gd name="adj1" fmla="val 142644"/>
                    </a:avLst>
                  </a:prstGeom>
                  <a:ln w="381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9" name="Conector: angular 1028">
                    <a:extLst>
                      <a:ext uri="{FF2B5EF4-FFF2-40B4-BE49-F238E27FC236}">
                        <a16:creationId xmlns:a16="http://schemas.microsoft.com/office/drawing/2014/main" id="{5EA8A687-DBCB-48E1-9F12-7B83FE17C94B}"/>
                      </a:ext>
                    </a:extLst>
                  </p:cNvPr>
                  <p:cNvCxnSpPr>
                    <a:stCxn id="30" idx="2"/>
                    <a:endCxn id="32" idx="2"/>
                  </p:cNvCxnSpPr>
                  <p:nvPr/>
                </p:nvCxnSpPr>
                <p:spPr>
                  <a:xfrm rot="5400000" flipH="1" flipV="1">
                    <a:off x="7551954" y="4381134"/>
                    <a:ext cx="1418431" cy="1617600"/>
                  </a:xfrm>
                  <a:prstGeom prst="bentConnector3">
                    <a:avLst>
                      <a:gd name="adj1" fmla="val -16116"/>
                    </a:avLst>
                  </a:prstGeom>
                  <a:ln w="381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1" name="Rectángulo 1030">
                    <a:extLst>
                      <a:ext uri="{FF2B5EF4-FFF2-40B4-BE49-F238E27FC236}">
                        <a16:creationId xmlns:a16="http://schemas.microsoft.com/office/drawing/2014/main" id="{0A9EFD99-6E98-4DF0-BCDD-516CF0735EDC}"/>
                      </a:ext>
                    </a:extLst>
                  </p:cNvPr>
                  <p:cNvSpPr/>
                  <p:nvPr/>
                </p:nvSpPr>
                <p:spPr>
                  <a:xfrm>
                    <a:off x="668945" y="1771068"/>
                    <a:ext cx="5676522" cy="3895300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sp>
                <p:nvSpPr>
                  <p:cNvPr id="72" name="Rectángulo 71">
                    <a:extLst>
                      <a:ext uri="{FF2B5EF4-FFF2-40B4-BE49-F238E27FC236}">
                        <a16:creationId xmlns:a16="http://schemas.microsoft.com/office/drawing/2014/main" id="{9275EF73-8CCB-4AE9-A44D-5E45B9B8D160}"/>
                      </a:ext>
                    </a:extLst>
                  </p:cNvPr>
                  <p:cNvSpPr/>
                  <p:nvPr/>
                </p:nvSpPr>
                <p:spPr>
                  <a:xfrm>
                    <a:off x="6713356" y="1771068"/>
                    <a:ext cx="2813814" cy="4585282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</p:grpSp>
            <p:sp>
              <p:nvSpPr>
                <p:cNvPr id="1033" name="CuadroTexto 1032">
                  <a:extLst>
                    <a:ext uri="{FF2B5EF4-FFF2-40B4-BE49-F238E27FC236}">
                      <a16:creationId xmlns:a16="http://schemas.microsoft.com/office/drawing/2014/main" id="{F10F3635-7F3D-489C-9F6E-5A1055560993}"/>
                    </a:ext>
                  </a:extLst>
                </p:cNvPr>
                <p:cNvSpPr txBox="1"/>
                <p:nvPr/>
              </p:nvSpPr>
              <p:spPr>
                <a:xfrm>
                  <a:off x="838200" y="1591052"/>
                  <a:ext cx="2151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dirty="0"/>
                    <a:t>Fase 1: Web </a:t>
                  </a:r>
                  <a:r>
                    <a:rPr lang="es-MX" dirty="0" err="1"/>
                    <a:t>scraping</a:t>
                  </a:r>
                  <a:endParaRPr lang="es-MX" dirty="0"/>
                </a:p>
              </p:txBody>
            </p:sp>
            <p:sp>
              <p:nvSpPr>
                <p:cNvPr id="75" name="CuadroTexto 74">
                  <a:extLst>
                    <a:ext uri="{FF2B5EF4-FFF2-40B4-BE49-F238E27FC236}">
                      <a16:creationId xmlns:a16="http://schemas.microsoft.com/office/drawing/2014/main" id="{53B3D0AE-F55D-4666-9084-D6BEF237E58A}"/>
                    </a:ext>
                  </a:extLst>
                </p:cNvPr>
                <p:cNvSpPr txBox="1"/>
                <p:nvPr/>
              </p:nvSpPr>
              <p:spPr>
                <a:xfrm>
                  <a:off x="6272876" y="1593859"/>
                  <a:ext cx="12508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MX" dirty="0"/>
                    <a:t>Fase 2: NLP</a:t>
                  </a:r>
                </a:p>
              </p:txBody>
            </p:sp>
            <p:sp>
              <p:nvSpPr>
                <p:cNvPr id="1034" name="CuadroTexto 1033">
                  <a:extLst>
                    <a:ext uri="{FF2B5EF4-FFF2-40B4-BE49-F238E27FC236}">
                      <a16:creationId xmlns:a16="http://schemas.microsoft.com/office/drawing/2014/main" id="{D6FC2E98-C7C3-4403-A935-8A73281134D8}"/>
                    </a:ext>
                  </a:extLst>
                </p:cNvPr>
                <p:cNvSpPr txBox="1"/>
                <p:nvPr/>
              </p:nvSpPr>
              <p:spPr>
                <a:xfrm>
                  <a:off x="935200" y="4492113"/>
                  <a:ext cx="1206574" cy="600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sz="1100" dirty="0"/>
                    <a:t>Identificación y exploración de sitios web</a:t>
                  </a:r>
                </a:p>
              </p:txBody>
            </p:sp>
            <p:sp>
              <p:nvSpPr>
                <p:cNvPr id="77" name="CuadroTexto 76">
                  <a:extLst>
                    <a:ext uri="{FF2B5EF4-FFF2-40B4-BE49-F238E27FC236}">
                      <a16:creationId xmlns:a16="http://schemas.microsoft.com/office/drawing/2014/main" id="{0C863D97-7FFE-4CD0-8A21-5D110CF88D6B}"/>
                    </a:ext>
                  </a:extLst>
                </p:cNvPr>
                <p:cNvSpPr txBox="1"/>
                <p:nvPr/>
              </p:nvSpPr>
              <p:spPr>
                <a:xfrm>
                  <a:off x="2628954" y="4492113"/>
                  <a:ext cx="120657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sz="1100" dirty="0"/>
                    <a:t>Recuperación de </a:t>
                  </a:r>
                  <a:r>
                    <a:rPr lang="es-MX" sz="1100" dirty="0" err="1"/>
                    <a:t>TyC</a:t>
                  </a:r>
                  <a:endParaRPr lang="es-MX" sz="1100" dirty="0"/>
                </a:p>
              </p:txBody>
            </p:sp>
            <p:sp>
              <p:nvSpPr>
                <p:cNvPr id="78" name="CuadroTexto 77">
                  <a:extLst>
                    <a:ext uri="{FF2B5EF4-FFF2-40B4-BE49-F238E27FC236}">
                      <a16:creationId xmlns:a16="http://schemas.microsoft.com/office/drawing/2014/main" id="{E0EFB85A-768A-4B44-A9CB-F2E598BF3599}"/>
                    </a:ext>
                  </a:extLst>
                </p:cNvPr>
                <p:cNvSpPr txBox="1"/>
                <p:nvPr/>
              </p:nvSpPr>
              <p:spPr>
                <a:xfrm>
                  <a:off x="4416997" y="5599365"/>
                  <a:ext cx="1206574" cy="600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MX" sz="1100" dirty="0"/>
                    <a:t>Generación de archivos TXT y documento CSV</a:t>
                  </a:r>
                </a:p>
              </p:txBody>
            </p:sp>
            <p:pic>
              <p:nvPicPr>
                <p:cNvPr id="1037" name="Gráfico 1036" descr="Telaraña">
                  <a:extLst>
                    <a:ext uri="{FF2B5EF4-FFF2-40B4-BE49-F238E27FC236}">
                      <a16:creationId xmlns:a16="http://schemas.microsoft.com/office/drawing/2014/main" id="{D360F614-3E63-444F-8C31-247DC29FA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9999" y="2794910"/>
                  <a:ext cx="734568" cy="734568"/>
                </a:xfrm>
                <a:prstGeom prst="rect">
                  <a:avLst/>
                </a:prstGeom>
              </p:spPr>
            </p:pic>
          </p:grp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1531BFDC-1F54-4BAA-8B28-89ABB4F190A0}"/>
                  </a:ext>
                </a:extLst>
              </p:cNvPr>
              <p:cNvSpPr txBox="1"/>
              <p:nvPr/>
            </p:nvSpPr>
            <p:spPr>
              <a:xfrm>
                <a:off x="8926768" y="2241872"/>
                <a:ext cx="12065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100" dirty="0"/>
                  <a:t>Transformación al corpus de texto</a:t>
                </a:r>
              </a:p>
            </p:txBody>
          </p:sp>
          <p:sp>
            <p:nvSpPr>
              <p:cNvPr id="84" name="CuadroTexto 83">
                <a:extLst>
                  <a:ext uri="{FF2B5EF4-FFF2-40B4-BE49-F238E27FC236}">
                    <a16:creationId xmlns:a16="http://schemas.microsoft.com/office/drawing/2014/main" id="{B4BBA581-EFCA-44FC-A3DF-6821600CB1ED}"/>
                  </a:ext>
                </a:extLst>
              </p:cNvPr>
              <p:cNvSpPr txBox="1"/>
              <p:nvPr/>
            </p:nvSpPr>
            <p:spPr>
              <a:xfrm>
                <a:off x="8922221" y="3713329"/>
                <a:ext cx="12065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100" dirty="0"/>
                  <a:t>Matriz de términos</a:t>
                </a:r>
              </a:p>
            </p:txBody>
          </p:sp>
          <p:sp>
            <p:nvSpPr>
              <p:cNvPr id="85" name="CuadroTexto 84">
                <a:extLst>
                  <a:ext uri="{FF2B5EF4-FFF2-40B4-BE49-F238E27FC236}">
                    <a16:creationId xmlns:a16="http://schemas.microsoft.com/office/drawing/2014/main" id="{329A0F6D-F5E9-476B-BEF3-26674C8BE006}"/>
                  </a:ext>
                </a:extLst>
              </p:cNvPr>
              <p:cNvSpPr txBox="1"/>
              <p:nvPr/>
            </p:nvSpPr>
            <p:spPr>
              <a:xfrm>
                <a:off x="8922221" y="5092277"/>
                <a:ext cx="120657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100" dirty="0"/>
                  <a:t>Análisis de la información</a:t>
                </a:r>
              </a:p>
            </p:txBody>
          </p:sp>
        </p:grp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C3BA570F-9D57-4E55-9C25-A354B0C09CAB}"/>
                </a:ext>
              </a:extLst>
            </p:cNvPr>
            <p:cNvSpPr txBox="1"/>
            <p:nvPr/>
          </p:nvSpPr>
          <p:spPr>
            <a:xfrm>
              <a:off x="9964276" y="4410043"/>
              <a:ext cx="1863736" cy="290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00" dirty="0"/>
                <a:t>a) Frecuencia de términos</a:t>
              </a:r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AC933DCB-A066-45CC-B369-96414EC28A77}"/>
                </a:ext>
              </a:extLst>
            </p:cNvPr>
            <p:cNvSpPr txBox="1"/>
            <p:nvPr/>
          </p:nvSpPr>
          <p:spPr>
            <a:xfrm>
              <a:off x="9946170" y="4756276"/>
              <a:ext cx="1524772" cy="290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00" dirty="0"/>
                <a:t>b) Nube de palabras</a:t>
              </a:r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30221654-DB58-464A-BAAB-9FF2CB814C81}"/>
                </a:ext>
              </a:extLst>
            </p:cNvPr>
            <p:cNvSpPr txBox="1"/>
            <p:nvPr/>
          </p:nvSpPr>
          <p:spPr>
            <a:xfrm>
              <a:off x="9946171" y="5107780"/>
              <a:ext cx="2189621" cy="290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00" dirty="0"/>
                <a:t>c) Análisis de palabras asociadas</a:t>
              </a:r>
            </a:p>
          </p:txBody>
        </p: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C8FA13FA-FFB8-481C-A4A6-87D47560B2B9}"/>
                </a:ext>
              </a:extLst>
            </p:cNvPr>
            <p:cNvSpPr txBox="1"/>
            <p:nvPr/>
          </p:nvSpPr>
          <p:spPr>
            <a:xfrm>
              <a:off x="9947965" y="5467907"/>
              <a:ext cx="1735777" cy="290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00" dirty="0"/>
                <a:t>d) Análisis de n-gramas</a:t>
              </a:r>
            </a:p>
          </p:txBody>
        </p:sp>
        <p:sp>
          <p:nvSpPr>
            <p:cNvPr id="1040" name="Abrir llave 1039">
              <a:extLst>
                <a:ext uri="{FF2B5EF4-FFF2-40B4-BE49-F238E27FC236}">
                  <a16:creationId xmlns:a16="http://schemas.microsoft.com/office/drawing/2014/main" id="{9C0ADE4D-F881-4B10-832E-1337CA7DF170}"/>
                </a:ext>
              </a:extLst>
            </p:cNvPr>
            <p:cNvSpPr/>
            <p:nvPr/>
          </p:nvSpPr>
          <p:spPr>
            <a:xfrm>
              <a:off x="9711614" y="4325419"/>
              <a:ext cx="234557" cy="1425471"/>
            </a:xfrm>
            <a:prstGeom prst="leftBrace">
              <a:avLst>
                <a:gd name="adj1" fmla="val 8333"/>
                <a:gd name="adj2" fmla="val 84761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435790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3FE1C-FE3C-4FD5-B0CF-17BB4A29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857" y="535541"/>
            <a:ext cx="10515600" cy="1325563"/>
          </a:xfrm>
        </p:spPr>
        <p:txBody>
          <a:bodyPr/>
          <a:lstStyle/>
          <a:p>
            <a:pPr algn="ctr"/>
            <a:r>
              <a:rPr lang="es-MX" b="1" dirty="0">
                <a:latin typeface="Garamond" panose="02020404030301010803" pitchFamily="18" charset="0"/>
              </a:rPr>
              <a:t>ESTRUCTURA DEL PROYECTO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B8099-0FE1-8102-89E0-0484A085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5</a:t>
            </a:fld>
            <a:endParaRPr lang="es-MX"/>
          </a:p>
        </p:txBody>
      </p:sp>
      <p:pic>
        <p:nvPicPr>
          <p:cNvPr id="12" name="Picture 2" descr="Archivo:Logo de El Colegio de México.svg">
            <a:extLst>
              <a:ext uri="{FF2B5EF4-FFF2-40B4-BE49-F238E27FC236}">
                <a16:creationId xmlns:a16="http://schemas.microsoft.com/office/drawing/2014/main" id="{69DAA074-7EAA-4A8A-8075-548386956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7" y="145131"/>
            <a:ext cx="221475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E10AFDB6-A656-4ED3-9506-196B4011C4E7}"/>
              </a:ext>
            </a:extLst>
          </p:cNvPr>
          <p:cNvGrpSpPr/>
          <p:nvPr/>
        </p:nvGrpSpPr>
        <p:grpSpPr>
          <a:xfrm>
            <a:off x="2050955" y="1589340"/>
            <a:ext cx="8090089" cy="4733119"/>
            <a:chOff x="483543" y="1126571"/>
            <a:chExt cx="8447415" cy="494217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99A1F62-C3C5-4B4A-B3E4-13226B9D7636}"/>
                </a:ext>
              </a:extLst>
            </p:cNvPr>
            <p:cNvSpPr/>
            <p:nvPr/>
          </p:nvSpPr>
          <p:spPr>
            <a:xfrm>
              <a:off x="1913143" y="2227858"/>
              <a:ext cx="1655641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s-MX" dirty="0" err="1">
                  <a:solidFill>
                    <a:schemeClr val="tx1"/>
                  </a:solidFill>
                </a:rPr>
                <a:t>Proyecto_Final</a:t>
              </a:r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455C8C72-445C-4BF2-B3E4-CC312C97E362}"/>
                </a:ext>
              </a:extLst>
            </p:cNvPr>
            <p:cNvSpPr/>
            <p:nvPr/>
          </p:nvSpPr>
          <p:spPr>
            <a:xfrm>
              <a:off x="2333018" y="3075524"/>
              <a:ext cx="158496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s-MX" dirty="0" err="1">
                  <a:solidFill>
                    <a:schemeClr val="tx1"/>
                  </a:solidFill>
                </a:rPr>
                <a:t>Docs</a:t>
              </a:r>
              <a:endParaRPr lang="es-MX" dirty="0">
                <a:solidFill>
                  <a:schemeClr val="tx1"/>
                </a:solidFill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18C75743-0FFE-4337-A057-038D4E648E21}"/>
                </a:ext>
              </a:extLst>
            </p:cNvPr>
            <p:cNvSpPr/>
            <p:nvPr/>
          </p:nvSpPr>
          <p:spPr>
            <a:xfrm>
              <a:off x="2475808" y="3897833"/>
              <a:ext cx="158496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s-MX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BA24D35F-1E7B-4D30-BCF2-A5755241CC4A}"/>
                </a:ext>
              </a:extLst>
            </p:cNvPr>
            <p:cNvSpPr/>
            <p:nvPr/>
          </p:nvSpPr>
          <p:spPr>
            <a:xfrm>
              <a:off x="2307119" y="3855063"/>
              <a:ext cx="158496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s-MX" dirty="0">
                  <a:solidFill>
                    <a:schemeClr val="tx1"/>
                  </a:solidFill>
                </a:rPr>
                <a:t>Outputs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396E205-48CF-4773-B0FB-CD55BD26CFE9}"/>
                </a:ext>
              </a:extLst>
            </p:cNvPr>
            <p:cNvSpPr/>
            <p:nvPr/>
          </p:nvSpPr>
          <p:spPr>
            <a:xfrm>
              <a:off x="2333018" y="4661739"/>
              <a:ext cx="158496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s-MX" dirty="0" err="1">
                  <a:solidFill>
                    <a:schemeClr val="tx1"/>
                  </a:solidFill>
                </a:rPr>
                <a:t>Outputs_a</a:t>
              </a:r>
              <a:endParaRPr lang="es-MX" dirty="0">
                <a:solidFill>
                  <a:schemeClr val="tx1"/>
                </a:solidFill>
              </a:endParaRP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2F86569-4599-4D47-869D-2F4532C25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543" y="1126571"/>
              <a:ext cx="2214806" cy="4124930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BF0C36DD-9B15-4720-963A-0424D4E9A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3359"/>
            <a:stretch/>
          </p:blipFill>
          <p:spPr>
            <a:xfrm>
              <a:off x="1314641" y="5129115"/>
              <a:ext cx="1042304" cy="939629"/>
            </a:xfrm>
            <a:prstGeom prst="rect">
              <a:avLst/>
            </a:prstGeom>
          </p:spPr>
        </p:pic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FC620B1-2151-48DD-9997-E9BD2861B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964" y="2795005"/>
              <a:ext cx="0" cy="280733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C121E925-2278-4C2E-8F3A-CB81192EB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564" y="1815351"/>
              <a:ext cx="0" cy="6951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E9F1D84C-FABC-4951-96F9-ABC7341BF4C1}"/>
                </a:ext>
              </a:extLst>
            </p:cNvPr>
            <p:cNvCxnSpPr>
              <a:cxnSpLocks/>
            </p:cNvCxnSpPr>
            <p:nvPr/>
          </p:nvCxnSpPr>
          <p:spPr>
            <a:xfrm>
              <a:off x="953594" y="2499095"/>
              <a:ext cx="26022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4A609FCC-9DA6-4100-A049-142C53F67B67}"/>
                </a:ext>
              </a:extLst>
            </p:cNvPr>
            <p:cNvCxnSpPr>
              <a:cxnSpLocks/>
            </p:cNvCxnSpPr>
            <p:nvPr/>
          </p:nvCxnSpPr>
          <p:spPr>
            <a:xfrm>
              <a:off x="1500964" y="3303005"/>
              <a:ext cx="22688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BDF24C24-7BD1-4E92-958D-E31C6BBAF865}"/>
                </a:ext>
              </a:extLst>
            </p:cNvPr>
            <p:cNvCxnSpPr>
              <a:cxnSpLocks/>
            </p:cNvCxnSpPr>
            <p:nvPr/>
          </p:nvCxnSpPr>
          <p:spPr>
            <a:xfrm>
              <a:off x="1500964" y="4089770"/>
              <a:ext cx="22688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3722A2B4-ECD6-4FA8-92E2-06C3C30633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0964" y="4907015"/>
              <a:ext cx="22688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9DFF9D2B-329D-4BE4-BD63-ECAFDDDFECF9}"/>
                </a:ext>
              </a:extLst>
            </p:cNvPr>
            <p:cNvCxnSpPr>
              <a:cxnSpLocks/>
            </p:cNvCxnSpPr>
            <p:nvPr/>
          </p:nvCxnSpPr>
          <p:spPr>
            <a:xfrm>
              <a:off x="1500964" y="5602340"/>
              <a:ext cx="22688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7F9EBE51-3EA4-493C-94EB-33504706F704}"/>
                </a:ext>
              </a:extLst>
            </p:cNvPr>
            <p:cNvSpPr/>
            <p:nvPr/>
          </p:nvSpPr>
          <p:spPr>
            <a:xfrm>
              <a:off x="2333018" y="5338425"/>
              <a:ext cx="158496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s-MX" dirty="0">
                  <a:solidFill>
                    <a:schemeClr val="tx1"/>
                  </a:solidFill>
                </a:rPr>
                <a:t>Scripts</a:t>
              </a:r>
            </a:p>
          </p:txBody>
        </p:sp>
        <p:sp>
          <p:nvSpPr>
            <p:cNvPr id="26" name="Abrir llave 25">
              <a:extLst>
                <a:ext uri="{FF2B5EF4-FFF2-40B4-BE49-F238E27FC236}">
                  <a16:creationId xmlns:a16="http://schemas.microsoft.com/office/drawing/2014/main" id="{B1E788A8-39CB-4A02-880D-EF921B127801}"/>
                </a:ext>
              </a:extLst>
            </p:cNvPr>
            <p:cNvSpPr/>
            <p:nvPr/>
          </p:nvSpPr>
          <p:spPr>
            <a:xfrm>
              <a:off x="3297591" y="3030100"/>
              <a:ext cx="398505" cy="616365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95491AE8-2A90-4002-8FD4-2C4E7ECE7D1B}"/>
                </a:ext>
              </a:extLst>
            </p:cNvPr>
            <p:cNvSpPr txBox="1"/>
            <p:nvPr/>
          </p:nvSpPr>
          <p:spPr>
            <a:xfrm>
              <a:off x="3458480" y="3159495"/>
              <a:ext cx="4901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Documentos de texto asociados con proyecto</a:t>
              </a:r>
            </a:p>
          </p:txBody>
        </p:sp>
        <p:sp>
          <p:nvSpPr>
            <p:cNvPr id="28" name="Abrir llave 27">
              <a:extLst>
                <a:ext uri="{FF2B5EF4-FFF2-40B4-BE49-F238E27FC236}">
                  <a16:creationId xmlns:a16="http://schemas.microsoft.com/office/drawing/2014/main" id="{C13E691B-C7AD-4004-9675-3697B3D1D904}"/>
                </a:ext>
              </a:extLst>
            </p:cNvPr>
            <p:cNvSpPr/>
            <p:nvPr/>
          </p:nvSpPr>
          <p:spPr>
            <a:xfrm>
              <a:off x="3297591" y="3789813"/>
              <a:ext cx="398505" cy="616365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0A8868B0-38D0-48E2-97AC-49123B8F94A6}"/>
                </a:ext>
              </a:extLst>
            </p:cNvPr>
            <p:cNvSpPr txBox="1"/>
            <p:nvPr/>
          </p:nvSpPr>
          <p:spPr>
            <a:xfrm>
              <a:off x="3509121" y="3892416"/>
              <a:ext cx="4801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/>
                <a:t>Archivos tipo TXT generados (Corpus de texto)</a:t>
              </a:r>
            </a:p>
          </p:txBody>
        </p:sp>
        <p:sp>
          <p:nvSpPr>
            <p:cNvPr id="30" name="Abrir llave 29">
              <a:extLst>
                <a:ext uri="{FF2B5EF4-FFF2-40B4-BE49-F238E27FC236}">
                  <a16:creationId xmlns:a16="http://schemas.microsoft.com/office/drawing/2014/main" id="{140A0E54-4358-40C3-A8CD-2529014A441B}"/>
                </a:ext>
              </a:extLst>
            </p:cNvPr>
            <p:cNvSpPr/>
            <p:nvPr/>
          </p:nvSpPr>
          <p:spPr>
            <a:xfrm>
              <a:off x="3568785" y="4630192"/>
              <a:ext cx="398505" cy="616365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D49A1D4-AC96-4B13-9CE7-C2C2628EE802}"/>
                </a:ext>
              </a:extLst>
            </p:cNvPr>
            <p:cNvSpPr txBox="1"/>
            <p:nvPr/>
          </p:nvSpPr>
          <p:spPr>
            <a:xfrm>
              <a:off x="3822440" y="4751336"/>
              <a:ext cx="5108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s-MX" dirty="0"/>
                <a:t>Archivos generados durante el análisis</a:t>
              </a:r>
            </a:p>
          </p:txBody>
        </p:sp>
        <p:sp>
          <p:nvSpPr>
            <p:cNvPr id="32" name="Abrir llave 31">
              <a:extLst>
                <a:ext uri="{FF2B5EF4-FFF2-40B4-BE49-F238E27FC236}">
                  <a16:creationId xmlns:a16="http://schemas.microsoft.com/office/drawing/2014/main" id="{86D4D53C-ED85-424B-AA50-9C60AEAD0A9D}"/>
                </a:ext>
              </a:extLst>
            </p:cNvPr>
            <p:cNvSpPr/>
            <p:nvPr/>
          </p:nvSpPr>
          <p:spPr>
            <a:xfrm>
              <a:off x="3147677" y="5280650"/>
              <a:ext cx="398505" cy="616365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5E4CDA99-FCFC-4A97-BE4C-9F0163FAFBEB}"/>
                </a:ext>
              </a:extLst>
            </p:cNvPr>
            <p:cNvSpPr txBox="1"/>
            <p:nvPr/>
          </p:nvSpPr>
          <p:spPr>
            <a:xfrm>
              <a:off x="3321950" y="5420220"/>
              <a:ext cx="4901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s-MX" b="1" dirty="0"/>
                <a:t>Scripts</a:t>
              </a:r>
              <a:r>
                <a:rPr lang="es-MX" dirty="0"/>
                <a:t> fuente del proyecto y los programas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3FE1C-FE3C-4FD5-B0CF-17BB4A29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168"/>
            <a:ext cx="10515600" cy="911414"/>
          </a:xfrm>
        </p:spPr>
        <p:txBody>
          <a:bodyPr/>
          <a:lstStyle/>
          <a:p>
            <a:pPr algn="ctr"/>
            <a:r>
              <a:rPr lang="es-MX" b="1" dirty="0">
                <a:latin typeface="Garamond" panose="02020404030301010803" pitchFamily="18" charset="0"/>
              </a:rPr>
              <a:t>INFORME DE RESULTADOS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B8099-0FE1-8102-89E0-0484A085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6</a:t>
            </a:fld>
            <a:endParaRPr lang="es-MX"/>
          </a:p>
        </p:txBody>
      </p:sp>
      <p:pic>
        <p:nvPicPr>
          <p:cNvPr id="12" name="Picture 2" descr="Archivo:Logo de El Colegio de México.svg">
            <a:extLst>
              <a:ext uri="{FF2B5EF4-FFF2-40B4-BE49-F238E27FC236}">
                <a16:creationId xmlns:a16="http://schemas.microsoft.com/office/drawing/2014/main" id="{69DAA074-7EAA-4A8A-8075-548386956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7" y="145131"/>
            <a:ext cx="221475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BE9A42-129B-4E65-9C3F-C9AC5071D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20" y="2165516"/>
            <a:ext cx="8487960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60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3FE1C-FE3C-4FD5-B0CF-17BB4A293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168"/>
            <a:ext cx="10515600" cy="911414"/>
          </a:xfrm>
        </p:spPr>
        <p:txBody>
          <a:bodyPr/>
          <a:lstStyle/>
          <a:p>
            <a:pPr algn="ctr"/>
            <a:r>
              <a:rPr lang="es-MX" b="1" dirty="0">
                <a:latin typeface="Garamond" panose="02020404030301010803" pitchFamily="18" charset="0"/>
              </a:rPr>
              <a:t>INFORME DE RESULTADOS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B8099-0FE1-8102-89E0-0484A085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33918-9E0C-4F4D-A489-9F45676C8C7C}" type="slidenum">
              <a:rPr lang="es-MX" smtClean="0"/>
              <a:t>7</a:t>
            </a:fld>
            <a:endParaRPr lang="es-MX"/>
          </a:p>
        </p:txBody>
      </p:sp>
      <p:pic>
        <p:nvPicPr>
          <p:cNvPr id="12" name="Picture 2" descr="Archivo:Logo de El Colegio de México.svg">
            <a:extLst>
              <a:ext uri="{FF2B5EF4-FFF2-40B4-BE49-F238E27FC236}">
                <a16:creationId xmlns:a16="http://schemas.microsoft.com/office/drawing/2014/main" id="{69DAA074-7EAA-4A8A-8075-548386956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7" y="145131"/>
            <a:ext cx="2214755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3E07EE7-9A6D-4D7A-8402-F726ACAD5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689" y="1733739"/>
            <a:ext cx="7589443" cy="44238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10DCB5-01E4-4ADC-AFBA-80DE6E808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25" y="2231040"/>
            <a:ext cx="5883150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57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204EC8172207C4A98C5CB7C6F6E3AA1" ma:contentTypeVersion="4" ma:contentTypeDescription="Crear nuevo documento." ma:contentTypeScope="" ma:versionID="7cbe70fe1744862f558607d03064bf09">
  <xsd:schema xmlns:xsd="http://www.w3.org/2001/XMLSchema" xmlns:xs="http://www.w3.org/2001/XMLSchema" xmlns:p="http://schemas.microsoft.com/office/2006/metadata/properties" xmlns:ns2="d7239f0f-44c0-40f4-9ae3-80deba646e0f" targetNamespace="http://schemas.microsoft.com/office/2006/metadata/properties" ma:root="true" ma:fieldsID="a2c8dfb13cc087859f9dd4ec9d69c33c" ns2:_="">
    <xsd:import namespace="d7239f0f-44c0-40f4-9ae3-80deba646e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39f0f-44c0-40f4-9ae3-80deba646e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C81D22-7FBD-414E-BF78-931ECD3ED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239f0f-44c0-40f4-9ae3-80deba646e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4EB4E9-EB01-4408-A423-3B589BECF4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C41B96-95D3-45B2-A2D8-FC27028B4B54}">
  <ds:schemaRefs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86ff30b6-6c38-4142-8160-9957bc993bec"/>
    <ds:schemaRef ds:uri="http://www.w3.org/XML/1998/namespace"/>
    <ds:schemaRef ds:uri="http://purl.org/dc/terms/"/>
    <ds:schemaRef ds:uri="http://schemas.microsoft.com/office/infopath/2007/PartnerControls"/>
    <ds:schemaRef ds:uri="b72c7d73-dc25-476d-a155-be99ca9ce8b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269</Words>
  <Application>Microsoft Office PowerPoint</Application>
  <PresentationFormat>Panorámica</PresentationFormat>
  <Paragraphs>50</Paragraphs>
  <Slides>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Garamond</vt:lpstr>
      <vt:lpstr>Calibri Light</vt:lpstr>
      <vt:lpstr>Calibri</vt:lpstr>
      <vt:lpstr>Arial</vt:lpstr>
      <vt:lpstr>Tema de Office</vt:lpstr>
      <vt:lpstr>Implementación de web-scraping y NLP para documentación de Plataformas de Trabajo Remoto</vt:lpstr>
      <vt:lpstr>OBJETIVO</vt:lpstr>
      <vt:lpstr>INTRODUCCIÓN</vt:lpstr>
      <vt:lpstr>METODOLOGÍA / FLUJO DE TRABAJO </vt:lpstr>
      <vt:lpstr>ESTRUCTURA DEL PROYECTO</vt:lpstr>
      <vt:lpstr>INFORME DE RESULTADOS</vt:lpstr>
      <vt:lpstr>INFORME DE RESULTADOS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Emilce Alvarez Suárez</dc:creator>
  <cp:lastModifiedBy>Carlos Zuñiga Trejo</cp:lastModifiedBy>
  <cp:revision>131</cp:revision>
  <dcterms:created xsi:type="dcterms:W3CDTF">2024-02-02T18:57:56Z</dcterms:created>
  <dcterms:modified xsi:type="dcterms:W3CDTF">2024-12-03T18:28:31Z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0x010100B204EC8172207C4A98C5CB7C6F6E3AA1</vt:lpwstr>
  </property>
</Properties>
</file>